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71E0-C931-4023-B9CC-D117E60EB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04834-F3EE-4241-831D-E26E8B8A5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1F62-4FB7-4BD9-ADB6-9164E4DA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0D11-3A85-4B4F-B8E1-323F4743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C03B3-D8C3-42D7-803C-E328DEE6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19BD-9B33-4D33-8E8E-8823DD99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C4B0-CE2D-4F90-AFD9-764C84E1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A665-E575-4758-8336-7E74ECF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5D4B-5B66-4D30-BCF8-9E97EA2B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9720-DDFD-44E7-B4B7-20B1713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40563-2BB7-418C-923A-EEF5EBF66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D269A-EAD0-4A0E-B675-A62CEE66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5998-3013-4F17-BDE7-2187236A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5B116-10AD-48A4-934D-1B4A31A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678C-BB9E-4589-BF7F-992FD3DA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6D61-D386-47EB-A64E-B930BE4A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1205-CF22-4FCB-A146-5340FD8A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935F-2CE5-4A96-82A2-52C4F058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BF40-D817-487A-A34B-B0421F1E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FC2C-280A-47FB-A1C4-33A783BD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16FD-FB4E-4E5B-99B1-D2ADCD9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CF076-D6EF-4B5D-951D-3C3F63A6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9CC9-7263-4B5F-AC7C-A6563FB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C779-FB8D-4475-A48A-3A6BC1E4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5483-859C-4FFB-B767-30CCEF5E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A2B7-1428-4414-BE4E-F6EE99E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38B8-9DCE-417C-AB2B-5AB7B914C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3497F-531C-487E-9C3F-821BFA49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2DBF-5163-49B0-B07E-1C773800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66AD-AD87-4F5F-BE69-9683A270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DDEA-48C8-494C-946D-609DF6FF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454-023D-4022-BD19-F29DA8C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2EE7-77DB-4AED-83AD-D45285D0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E089E-FD7C-43A7-8E32-13F3530E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62278-2264-45D8-BE25-60EDC63D8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6CE76-BF9F-4D58-AF27-AAA7793F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8C062-6368-4053-A245-25F12028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B5A2A-418F-477E-B8EC-C971683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75A23-9B76-4B80-BBD5-37B8930E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B94B-DF8C-4E84-8DF8-202CC7E5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69AAE-104E-43DC-B7F3-95DC4DB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302E6-9350-4079-8E99-8C5B7E36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308D8-C011-4AAE-976D-018AC03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9F72-9218-4186-9BAE-778B3339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52AB-A92C-4DA4-87D9-AF2D8F8B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DB765-363D-4D46-AAE1-AB22DB82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0F99-12B5-4A74-867A-87D3FFBD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7FF1-7B46-4CD1-9F5D-AE659763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CE3A-5FA9-48D7-AEB6-639079FD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A48B-C69B-444B-BA82-CF1632AE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F6AB-1937-4B2E-8035-DBAD3D1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0F509-E5F8-415F-8B2B-64174B4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76D-63D6-4A56-BEE4-C3583E68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4FC-8246-461D-9262-25098912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AE0E-788E-48C6-A801-F7BE219B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A1F1A-A457-4F4C-AF62-FDF14824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BE17-F1D9-461E-9D72-5ABCFB6F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2BEB-5308-4130-9732-7F87DC7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7FFEE-5144-4A1D-B1B6-1B176B64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4F73-C987-4CA9-991B-E466E813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10C3-0A89-486D-A53F-EE3C841F9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B5A1-28B4-40A4-8D2D-D155D9254C7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1A43-0157-4383-B6BE-0B7C3036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2C2C-9B24-461B-A450-B1BFB1837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323-F83D-430B-A3AD-41E6ECC6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21A1DA-2555-4612-A08B-E1C806B9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076325"/>
            <a:ext cx="69818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5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</cp:revision>
  <dcterms:created xsi:type="dcterms:W3CDTF">2021-08-20T11:30:39Z</dcterms:created>
  <dcterms:modified xsi:type="dcterms:W3CDTF">2021-08-20T11:35:58Z</dcterms:modified>
</cp:coreProperties>
</file>