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5D3"/>
    <a:srgbClr val="549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6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B069-900A-49BE-BC4E-2E96E615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237B1-A331-4550-91A2-C58DB6D89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E1A6-06FD-4034-8244-9ACE7888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8477-9145-4592-97FC-CCD196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2BDD-743A-4E1C-A1BF-4EE07B9B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97CB-2EC6-4DEB-B615-B9BDC93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B3AE-4374-4A86-AE11-CCB8F3F95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141D-9EF4-460B-AFEA-175EBB5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53D0-6A23-4949-A066-DAA5632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FD07-F545-4C8F-96ED-EEAA8FAC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87CA9-EA66-4E52-A6EB-08EDB7B3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00EE-9BFA-472C-BA67-A6996313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747E-E4AB-4CE7-8C69-0877433B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BCB6-E665-422B-AA85-EBE22A8A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9F52-B958-49C5-9590-A48FFFFA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C85E-BA17-4BDD-81E0-6B2B6F98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E9-2F89-4518-9259-943EA40A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B290-5163-4842-BB04-AB26067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90A4-6CA0-4BDF-AD85-7DE9821A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32A2-6AE3-4A47-8285-BBC53B85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C9E-BE05-4E90-BD5F-563588CB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B1A2-C889-4F4C-A37F-B433BC38B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47C8-2174-4A2F-9084-DE27B312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AB3B-2111-4FD2-9DD9-026A0F58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00D7-A57F-45E9-8EFD-97AABF1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CBCF-9859-4A17-B18C-6DCB893C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53F6-5441-464A-A59A-A5B5AACA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8E6EE-D0C4-4D41-A462-77EA21FE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035B7-3D28-46B1-850D-E3F05B94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B0532-64B3-41D1-8A80-836FF463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8A40-140A-4B67-82B8-0C156B2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265C-7F3E-428C-A09B-EE7D63F3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729C-15D4-4DB7-8603-B2ACAB04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EE06-1D7D-4B6C-9D9B-436FA282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EF298-3692-4C20-A150-68F97187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09C8-D606-475D-B0EA-B6BFFD3D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0E669-A6F0-4082-8E30-6469467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297A-AC51-4784-B18C-C5DF87F0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E5D05-4B61-4538-88AB-DD87DBC1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C96-C309-4DE8-996F-47CE9901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0AEE0-BEB9-4166-A71F-C768BEC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F1DD5-EF0B-45F0-B968-BE945C34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ECAF-7E23-4D22-AA1F-C9A4659B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DB9A0-CF38-47BC-8FF3-026EAB6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0AF19-A898-4147-93AF-38EAF6EE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1C-A023-464D-87DB-E367FD00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CA12-8667-4CA3-B00B-34123951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9E58-186B-4883-8031-83CFCDD1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F4F4-CA71-4A7D-B60F-D5C279710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E08E-6760-4C76-A982-FCAA8A6E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C248-58B6-4A97-8F2D-BE75B30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1B6D-6BD7-4BAE-A249-04484E46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E2FB-28C1-4425-BF7E-CF199676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2B1E5-0669-4948-89AF-44932097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2C7E0-F05F-42EA-9C8C-19F03F6B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1D4E-7DC2-4CD1-9BDC-0D70C73B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15A1-0419-481E-AE6F-361D596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6442-27A2-4B58-BF1B-6BC6C941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A8735-B97E-4074-A68A-08E0C56A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3F5D-530D-4A5D-9B30-E2BE5ACFA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A616-933E-437A-9845-D5B211898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0F5D-E3EF-4328-BF39-3FA8E690808D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EC0E-8C13-4C56-BC49-642051DE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0B0C-20FD-44DB-BB16-7DD459E5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4844-8BC0-43CD-93A1-C6FF180C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.emf"/><Relationship Id="rId2" Type="http://schemas.openxmlformats.org/officeDocument/2006/relationships/image" Target="../media/image1.em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.emf"/><Relationship Id="rId2" Type="http://schemas.openxmlformats.org/officeDocument/2006/relationships/image" Target="../media/image1.emf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emf"/><Relationship Id="rId2" Type="http://schemas.openxmlformats.org/officeDocument/2006/relationships/image" Target="../media/image17.png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b="6660"/>
          <a:stretch/>
        </p:blipFill>
        <p:spPr>
          <a:xfrm>
            <a:off x="532660" y="705682"/>
            <a:ext cx="8772248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86204-3ACD-4569-A016-4592CE809B52}"/>
              </a:ext>
            </a:extLst>
          </p:cNvPr>
          <p:cNvCxnSpPr>
            <a:cxnSpLocks/>
          </p:cNvCxnSpPr>
          <p:nvPr/>
        </p:nvCxnSpPr>
        <p:spPr>
          <a:xfrm flipH="1">
            <a:off x="5312534" y="1391542"/>
            <a:ext cx="7183" cy="2119137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225272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3063606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618556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5319717" y="1364919"/>
            <a:ext cx="3394220" cy="7697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5C52B9-F157-4E44-B3C0-1C70AFA4CC0A}"/>
              </a:ext>
            </a:extLst>
          </p:cNvPr>
          <p:cNvCxnSpPr>
            <a:cxnSpLocks/>
          </p:cNvCxnSpPr>
          <p:nvPr/>
        </p:nvCxnSpPr>
        <p:spPr>
          <a:xfrm flipH="1">
            <a:off x="6163299" y="2820798"/>
            <a:ext cx="47862" cy="697504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00B59F-8875-4EE9-AA46-B1498F12F23A}"/>
              </a:ext>
            </a:extLst>
          </p:cNvPr>
          <p:cNvCxnSpPr>
            <a:cxnSpLocks/>
          </p:cNvCxnSpPr>
          <p:nvPr/>
        </p:nvCxnSpPr>
        <p:spPr>
          <a:xfrm>
            <a:off x="6232194" y="2820798"/>
            <a:ext cx="2535516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8F00407-406B-456F-8587-D08E4D4CDAD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2587" y="2124118"/>
            <a:ext cx="2857500" cy="14287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6C426B0-51BE-46A1-B473-D0D3F40D72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93653" y="677167"/>
            <a:ext cx="2857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r="7280" b="6660"/>
          <a:stretch/>
        </p:blipFill>
        <p:spPr>
          <a:xfrm>
            <a:off x="532660" y="705682"/>
            <a:ext cx="8078896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088234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2941013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221549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2492273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6705556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FF26F18-40E9-48F9-9867-146DD92A4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0156" y="4146010"/>
            <a:ext cx="3810000" cy="1905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BE86-DA86-45D9-988D-F0CBF4EE29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78" y="4146010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1793F5-1840-402E-B354-02D398A8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r="7280" b="6660"/>
          <a:stretch/>
        </p:blipFill>
        <p:spPr>
          <a:xfrm>
            <a:off x="532660" y="705682"/>
            <a:ext cx="8078896" cy="311171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1745859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2491805" y="592489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230131" y="58746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3962007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5446241" y="5874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179671" y="587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6926004" y="58746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7661525" y="604160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030393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030393" y="59508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/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8C2C0F-5087-41FB-BF7B-DDD97606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9372" y="1966279"/>
                <a:ext cx="1637198" cy="434478"/>
              </a:xfrm>
              <a:prstGeom prst="rect">
                <a:avLst/>
              </a:prstGeom>
              <a:blipFill>
                <a:blip r:embed="rId3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38" y="1158649"/>
                <a:ext cx="442857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1626861" y="1320070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19" y="2073390"/>
                <a:ext cx="442857" cy="384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1638901" y="2257925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8395551" y="612461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175960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249180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230131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396200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4699737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5456585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195298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6918384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7673312" y="842654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09" y="543454"/>
                <a:ext cx="8862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18" y="538744"/>
                <a:ext cx="103375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59" y="543747"/>
                <a:ext cx="103375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09" y="535046"/>
                <a:ext cx="10337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11" y="535338"/>
                <a:ext cx="10337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93" y="534672"/>
                <a:ext cx="103375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95" y="534774"/>
                <a:ext cx="103375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99" y="536055"/>
                <a:ext cx="10337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06" y="527717"/>
                <a:ext cx="103375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091" y="524603"/>
                <a:ext cx="103375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DBEFB95-6D10-4B46-BD99-8AE3FBCF902D}"/>
              </a:ext>
            </a:extLst>
          </p:cNvPr>
          <p:cNvSpPr txBox="1"/>
          <p:nvPr/>
        </p:nvSpPr>
        <p:spPr>
          <a:xfrm>
            <a:off x="4088234" y="3785093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7576211" y="-276748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3896705" y="-2473533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2941013" y="2929"/>
            <a:ext cx="211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221549" y="7702"/>
            <a:ext cx="2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4708382" y="60651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2492273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6705556" y="3492500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FF26F18-40E9-48F9-9867-146DD92A4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0156" y="4146010"/>
            <a:ext cx="3810000" cy="1905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09BE86-DA86-45D9-988D-F0CBF4EE29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0278" y="4146010"/>
            <a:ext cx="381000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9CF446-2D62-431D-BF44-0271D76F2C69}"/>
                  </a:ext>
                </a:extLst>
              </p:cNvPr>
              <p:cNvSpPr txBox="1"/>
              <p:nvPr/>
            </p:nvSpPr>
            <p:spPr>
              <a:xfrm rot="16200000">
                <a:off x="-198167" y="4825624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9CF446-2D62-431D-BF44-0271D76F2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8167" y="4825624"/>
                <a:ext cx="1637198" cy="434478"/>
              </a:xfrm>
              <a:prstGeom prst="rect">
                <a:avLst/>
              </a:prstGeom>
              <a:blipFill>
                <a:blip r:embed="rId18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86C4E8-A34A-43AC-88EF-33E7C05D87A0}"/>
                  </a:ext>
                </a:extLst>
              </p:cNvPr>
              <p:cNvSpPr txBox="1"/>
              <p:nvPr/>
            </p:nvSpPr>
            <p:spPr>
              <a:xfrm rot="16200000">
                <a:off x="3936209" y="4825624"/>
                <a:ext cx="1637198" cy="4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86C4E8-A34A-43AC-88EF-33E7C05D8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6209" y="4825624"/>
                <a:ext cx="1637198" cy="434478"/>
              </a:xfrm>
              <a:prstGeom prst="rect">
                <a:avLst/>
              </a:prstGeom>
              <a:blipFill>
                <a:blip r:embed="rId1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79CC8DB-6AD5-48EE-902A-82238952BF35}"/>
              </a:ext>
            </a:extLst>
          </p:cNvPr>
          <p:cNvSpPr txBox="1"/>
          <p:nvPr/>
        </p:nvSpPr>
        <p:spPr>
          <a:xfrm>
            <a:off x="2049630" y="5966997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491946-8F6C-4A8D-BF53-AF56C67A131D}"/>
              </a:ext>
            </a:extLst>
          </p:cNvPr>
          <p:cNvSpPr txBox="1"/>
          <p:nvPr/>
        </p:nvSpPr>
        <p:spPr>
          <a:xfrm>
            <a:off x="6242367" y="5974685"/>
            <a:ext cx="15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027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91B5-2FDE-44D7-9C58-5367ACBE8112}"/>
              </a:ext>
            </a:extLst>
          </p:cNvPr>
          <p:cNvCxnSpPr>
            <a:cxnSpLocks/>
          </p:cNvCxnSpPr>
          <p:nvPr/>
        </p:nvCxnSpPr>
        <p:spPr>
          <a:xfrm>
            <a:off x="2482459" y="99590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CFEB8-0228-4D98-867B-3E6BCEACB4C7}"/>
              </a:ext>
            </a:extLst>
          </p:cNvPr>
          <p:cNvCxnSpPr>
            <a:cxnSpLocks/>
          </p:cNvCxnSpPr>
          <p:nvPr/>
        </p:nvCxnSpPr>
        <p:spPr>
          <a:xfrm>
            <a:off x="3228405" y="1000923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2EBAE-F22F-4157-9345-A8879B203A7F}"/>
              </a:ext>
            </a:extLst>
          </p:cNvPr>
          <p:cNvCxnSpPr>
            <a:cxnSpLocks/>
          </p:cNvCxnSpPr>
          <p:nvPr/>
        </p:nvCxnSpPr>
        <p:spPr>
          <a:xfrm>
            <a:off x="3966731" y="995902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02A5CC-CFB0-43A0-A67D-6F3C35F6CBFB}"/>
              </a:ext>
            </a:extLst>
          </p:cNvPr>
          <p:cNvCxnSpPr>
            <a:cxnSpLocks/>
          </p:cNvCxnSpPr>
          <p:nvPr/>
        </p:nvCxnSpPr>
        <p:spPr>
          <a:xfrm>
            <a:off x="4698607" y="99589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B5488-A6DA-4CCA-A7FC-B5CC9EF751E7}"/>
              </a:ext>
            </a:extLst>
          </p:cNvPr>
          <p:cNvCxnSpPr>
            <a:cxnSpLocks/>
          </p:cNvCxnSpPr>
          <p:nvPr/>
        </p:nvCxnSpPr>
        <p:spPr>
          <a:xfrm>
            <a:off x="6182841" y="99589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51FA1-83BF-413A-BBBC-D10DC4CB93A2}"/>
              </a:ext>
            </a:extLst>
          </p:cNvPr>
          <p:cNvCxnSpPr>
            <a:cxnSpLocks/>
          </p:cNvCxnSpPr>
          <p:nvPr/>
        </p:nvCxnSpPr>
        <p:spPr>
          <a:xfrm>
            <a:off x="6916271" y="995895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378872-A0BF-4425-B93E-9D95A2F824F2}"/>
              </a:ext>
            </a:extLst>
          </p:cNvPr>
          <p:cNvCxnSpPr>
            <a:cxnSpLocks/>
          </p:cNvCxnSpPr>
          <p:nvPr/>
        </p:nvCxnSpPr>
        <p:spPr>
          <a:xfrm>
            <a:off x="7662604" y="995898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533CE-C8D2-4134-9A77-8537723C12CA}"/>
              </a:ext>
            </a:extLst>
          </p:cNvPr>
          <p:cNvCxnSpPr>
            <a:cxnSpLocks/>
          </p:cNvCxnSpPr>
          <p:nvPr/>
        </p:nvCxnSpPr>
        <p:spPr>
          <a:xfrm>
            <a:off x="8398125" y="1012594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09208-9C93-4AC8-8C52-25CE79DD565C}"/>
              </a:ext>
            </a:extLst>
          </p:cNvPr>
          <p:cNvCxnSpPr>
            <a:cxnSpLocks/>
          </p:cNvCxnSpPr>
          <p:nvPr/>
        </p:nvCxnSpPr>
        <p:spPr>
          <a:xfrm>
            <a:off x="1766993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439A74-2E64-4906-93C6-72D16ED81439}"/>
              </a:ext>
            </a:extLst>
          </p:cNvPr>
          <p:cNvCxnSpPr>
            <a:cxnSpLocks/>
          </p:cNvCxnSpPr>
          <p:nvPr/>
        </p:nvCxnSpPr>
        <p:spPr>
          <a:xfrm>
            <a:off x="1766993" y="1003517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/>
              <p:nvPr/>
            </p:nvSpPr>
            <p:spPr>
              <a:xfrm>
                <a:off x="1905938" y="1567083"/>
                <a:ext cx="442857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8A22D-A70A-4171-9E19-A9B5A99B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38" y="1567083"/>
                <a:ext cx="442857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37D9-2E3E-47D8-B15C-C77F66981775}"/>
              </a:ext>
            </a:extLst>
          </p:cNvPr>
          <p:cNvCxnSpPr>
            <a:cxnSpLocks/>
          </p:cNvCxnSpPr>
          <p:nvPr/>
        </p:nvCxnSpPr>
        <p:spPr>
          <a:xfrm>
            <a:off x="2363461" y="1728504"/>
            <a:ext cx="442857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/>
              <p:nvPr/>
            </p:nvSpPr>
            <p:spPr>
              <a:xfrm>
                <a:off x="1926819" y="2481824"/>
                <a:ext cx="442857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50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dirty="0" smtClean="0">
                              <a:solidFill>
                                <a:srgbClr val="49A7A7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DFAC13-B64B-4E1C-BD04-A2E2F7A4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19" y="2481824"/>
                <a:ext cx="442857" cy="384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436D6-0730-4A55-AD6B-AF2B09884524}"/>
              </a:ext>
            </a:extLst>
          </p:cNvPr>
          <p:cNvCxnSpPr>
            <a:cxnSpLocks/>
          </p:cNvCxnSpPr>
          <p:nvPr/>
        </p:nvCxnSpPr>
        <p:spPr>
          <a:xfrm flipV="1">
            <a:off x="2375501" y="2666359"/>
            <a:ext cx="442857" cy="162"/>
          </a:xfrm>
          <a:prstGeom prst="straightConnector1">
            <a:avLst/>
          </a:prstGeom>
          <a:ln w="25400">
            <a:solidFill>
              <a:srgbClr val="49A7A7"/>
            </a:solidFill>
            <a:headEnd type="none"/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D89468-3C90-4474-84F4-1F4C4A12E238}"/>
              </a:ext>
            </a:extLst>
          </p:cNvPr>
          <p:cNvCxnSpPr>
            <a:cxnSpLocks/>
          </p:cNvCxnSpPr>
          <p:nvPr/>
        </p:nvCxnSpPr>
        <p:spPr>
          <a:xfrm>
            <a:off x="9132151" y="1020895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8C5F0-C822-402B-8BDE-6F88C65C1D3A}"/>
              </a:ext>
            </a:extLst>
          </p:cNvPr>
          <p:cNvCxnSpPr>
            <a:cxnSpLocks/>
          </p:cNvCxnSpPr>
          <p:nvPr/>
        </p:nvCxnSpPr>
        <p:spPr>
          <a:xfrm>
            <a:off x="2496201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3F8DF1-0E75-47FC-BCDE-C2AD3152ACBF}"/>
              </a:ext>
            </a:extLst>
          </p:cNvPr>
          <p:cNvCxnSpPr>
            <a:cxnSpLocks/>
          </p:cNvCxnSpPr>
          <p:nvPr/>
        </p:nvCxnSpPr>
        <p:spPr>
          <a:xfrm>
            <a:off x="3228405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DE42C-EC57-4FAC-8951-66454667DCC3}"/>
              </a:ext>
            </a:extLst>
          </p:cNvPr>
          <p:cNvCxnSpPr>
            <a:cxnSpLocks/>
          </p:cNvCxnSpPr>
          <p:nvPr/>
        </p:nvCxnSpPr>
        <p:spPr>
          <a:xfrm>
            <a:off x="3966731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CF2591-6303-4D3A-98F6-ADCF1A0A0484}"/>
              </a:ext>
            </a:extLst>
          </p:cNvPr>
          <p:cNvCxnSpPr>
            <a:cxnSpLocks/>
          </p:cNvCxnSpPr>
          <p:nvPr/>
        </p:nvCxnSpPr>
        <p:spPr>
          <a:xfrm>
            <a:off x="4698607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59297B-19CC-4264-85B4-17D8373D4CCD}"/>
              </a:ext>
            </a:extLst>
          </p:cNvPr>
          <p:cNvCxnSpPr>
            <a:cxnSpLocks/>
          </p:cNvCxnSpPr>
          <p:nvPr/>
        </p:nvCxnSpPr>
        <p:spPr>
          <a:xfrm>
            <a:off x="5436337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0E18FC-A5A5-48AC-97BE-042ABC87882B}"/>
              </a:ext>
            </a:extLst>
          </p:cNvPr>
          <p:cNvCxnSpPr>
            <a:cxnSpLocks/>
          </p:cNvCxnSpPr>
          <p:nvPr/>
        </p:nvCxnSpPr>
        <p:spPr>
          <a:xfrm>
            <a:off x="6193185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ACB604-772A-48AE-92E2-2E7BEEE41A7C}"/>
              </a:ext>
            </a:extLst>
          </p:cNvPr>
          <p:cNvCxnSpPr>
            <a:cxnSpLocks/>
          </p:cNvCxnSpPr>
          <p:nvPr/>
        </p:nvCxnSpPr>
        <p:spPr>
          <a:xfrm>
            <a:off x="6931898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C1DE0-950D-45C3-9BEC-38AF24C12C1A}"/>
              </a:ext>
            </a:extLst>
          </p:cNvPr>
          <p:cNvCxnSpPr>
            <a:cxnSpLocks/>
          </p:cNvCxnSpPr>
          <p:nvPr/>
        </p:nvCxnSpPr>
        <p:spPr>
          <a:xfrm>
            <a:off x="7654984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14183E-6D2B-4DD2-B374-9D59884A395A}"/>
              </a:ext>
            </a:extLst>
          </p:cNvPr>
          <p:cNvCxnSpPr>
            <a:cxnSpLocks/>
          </p:cNvCxnSpPr>
          <p:nvPr/>
        </p:nvCxnSpPr>
        <p:spPr>
          <a:xfrm>
            <a:off x="8409912" y="1251088"/>
            <a:ext cx="7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/>
              <p:nvPr/>
            </p:nvSpPr>
            <p:spPr>
              <a:xfrm>
                <a:off x="1114580" y="894278"/>
                <a:ext cx="7492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B775CC-3B06-4019-A709-B04F4ABB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80" y="894278"/>
                <a:ext cx="749254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/>
              <p:nvPr/>
            </p:nvSpPr>
            <p:spPr>
              <a:xfrm>
                <a:off x="2341818" y="947178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519BF-1F1E-4FBA-87B8-E72332E07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818" y="947178"/>
                <a:ext cx="10337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/>
              <p:nvPr/>
            </p:nvSpPr>
            <p:spPr>
              <a:xfrm>
                <a:off x="3088159" y="952181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993938-694E-48E5-ACE3-E79BBA6F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59" y="952181"/>
                <a:ext cx="10337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/>
              <p:nvPr/>
            </p:nvSpPr>
            <p:spPr>
              <a:xfrm>
                <a:off x="3824909" y="943480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A6929C-9653-44D0-897E-E7B869EF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09" y="943480"/>
                <a:ext cx="103375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/>
              <p:nvPr/>
            </p:nvSpPr>
            <p:spPr>
              <a:xfrm>
                <a:off x="4560511" y="943772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822F53-BE15-437B-9A1E-970ED6420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11" y="943772"/>
                <a:ext cx="103375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/>
              <p:nvPr/>
            </p:nvSpPr>
            <p:spPr>
              <a:xfrm>
                <a:off x="5298393" y="943106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B10FE0-5F61-4421-B161-46EB1D1A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93" y="943106"/>
                <a:ext cx="10337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/>
              <p:nvPr/>
            </p:nvSpPr>
            <p:spPr>
              <a:xfrm>
                <a:off x="6045495" y="943208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4D36B8-07C2-4888-B88E-D3B6EAE4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95" y="943208"/>
                <a:ext cx="103375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/>
              <p:nvPr/>
            </p:nvSpPr>
            <p:spPr>
              <a:xfrm>
                <a:off x="6774499" y="944489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7C7332-425D-4C55-A153-38E2F6CA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99" y="944489"/>
                <a:ext cx="103375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/>
              <p:nvPr/>
            </p:nvSpPr>
            <p:spPr>
              <a:xfrm>
                <a:off x="7520706" y="936151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962D1D-5471-44BA-BF28-2017D2D2E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706" y="936151"/>
                <a:ext cx="103375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/>
              <p:nvPr/>
            </p:nvSpPr>
            <p:spPr>
              <a:xfrm>
                <a:off x="8235266" y="921840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2FA6681-FDF8-46C2-B064-AF556B250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66" y="921840"/>
                <a:ext cx="103375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ight Brace 65">
            <a:extLst>
              <a:ext uri="{FF2B5EF4-FFF2-40B4-BE49-F238E27FC236}">
                <a16:creationId xmlns:a16="http://schemas.microsoft.com/office/drawing/2014/main" id="{30780A59-83D5-4A33-ABD4-61468512D2F4}"/>
              </a:ext>
            </a:extLst>
          </p:cNvPr>
          <p:cNvSpPr/>
          <p:nvPr/>
        </p:nvSpPr>
        <p:spPr>
          <a:xfrm rot="16200000">
            <a:off x="8312811" y="131686"/>
            <a:ext cx="195072" cy="1495485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C83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0E1C662-14EA-4053-95F8-070D12C8EF29}"/>
              </a:ext>
            </a:extLst>
          </p:cNvPr>
          <p:cNvSpPr/>
          <p:nvPr/>
        </p:nvSpPr>
        <p:spPr>
          <a:xfrm rot="16200000">
            <a:off x="4633305" y="-2065099"/>
            <a:ext cx="166408" cy="5894706"/>
          </a:xfrm>
          <a:prstGeom prst="rightBrace">
            <a:avLst>
              <a:gd name="adj1" fmla="val 13719"/>
              <a:gd name="adj2" fmla="val 49572"/>
            </a:avLst>
          </a:prstGeom>
          <a:ln>
            <a:solidFill>
              <a:srgbClr val="549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A16DEA-A187-4876-8570-A9C2267BE232}"/>
              </a:ext>
            </a:extLst>
          </p:cNvPr>
          <p:cNvSpPr txBox="1"/>
          <p:nvPr/>
        </p:nvSpPr>
        <p:spPr>
          <a:xfrm>
            <a:off x="3631360" y="69702"/>
            <a:ext cx="2116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49D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Region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D65DB2-0ADF-4F94-831D-827E73432D2B}"/>
              </a:ext>
            </a:extLst>
          </p:cNvPr>
          <p:cNvSpPr txBox="1"/>
          <p:nvPr/>
        </p:nvSpPr>
        <p:spPr>
          <a:xfrm>
            <a:off x="6774499" y="33904"/>
            <a:ext cx="3354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Uncontrollable </a:t>
            </a:r>
          </a:p>
          <a:p>
            <a:pPr algn="ctr"/>
            <a:r>
              <a:rPr lang="en-US" sz="2000" dirty="0">
                <a:solidFill>
                  <a:srgbClr val="C835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8DE7C-3AAB-4E85-8AB8-9BE41618E658}"/>
              </a:ext>
            </a:extLst>
          </p:cNvPr>
          <p:cNvCxnSpPr>
            <a:cxnSpLocks/>
          </p:cNvCxnSpPr>
          <p:nvPr/>
        </p:nvCxnSpPr>
        <p:spPr>
          <a:xfrm>
            <a:off x="5444982" y="1014946"/>
            <a:ext cx="4300" cy="292321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10DEA-CA8F-4E63-A10F-5BF7A0F3E24E}"/>
              </a:ext>
            </a:extLst>
          </p:cNvPr>
          <p:cNvCxnSpPr>
            <a:cxnSpLocks/>
          </p:cNvCxnSpPr>
          <p:nvPr/>
        </p:nvCxnSpPr>
        <p:spPr>
          <a:xfrm>
            <a:off x="3228873" y="3900934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687BE5-2806-419F-842E-0310482AC7C3}"/>
              </a:ext>
            </a:extLst>
          </p:cNvPr>
          <p:cNvCxnSpPr>
            <a:cxnSpLocks/>
          </p:cNvCxnSpPr>
          <p:nvPr/>
        </p:nvCxnSpPr>
        <p:spPr>
          <a:xfrm>
            <a:off x="7442156" y="3900934"/>
            <a:ext cx="0" cy="661925"/>
          </a:xfrm>
          <a:prstGeom prst="line">
            <a:avLst/>
          </a:prstGeom>
          <a:ln w="12700">
            <a:solidFill>
              <a:schemeClr val="bg1"/>
            </a:solidFill>
            <a:prstDash val="sysDot"/>
            <a:tailEnd type="triangle"/>
          </a:ln>
          <a:effectLst>
            <a:glow rad="25400">
              <a:srgbClr val="FF0000">
                <a:alpha val="7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1F5EEE-3DAE-4668-992C-9F14FF9F7D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5893" y="1266825"/>
            <a:ext cx="9525000" cy="3333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119DD7-0923-4101-9A98-B50A0E7BA29E}"/>
                  </a:ext>
                </a:extLst>
              </p:cNvPr>
              <p:cNvSpPr txBox="1"/>
              <p:nvPr/>
            </p:nvSpPr>
            <p:spPr>
              <a:xfrm>
                <a:off x="1627029" y="947178"/>
                <a:ext cx="1033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119DD7-0923-4101-9A98-B50A0E7B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29" y="947178"/>
                <a:ext cx="103375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3BD60F-390B-420B-9CF3-529AFBC0A6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3405" y="4629501"/>
            <a:ext cx="3810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5C5A0-8E7B-414F-BB9E-E26CD50AEA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6376" y="462950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186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16</cp:revision>
  <dcterms:created xsi:type="dcterms:W3CDTF">2022-11-02T13:43:32Z</dcterms:created>
  <dcterms:modified xsi:type="dcterms:W3CDTF">2023-04-28T09:15:25Z</dcterms:modified>
</cp:coreProperties>
</file>