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4" r:id="rId4"/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660"/>
  </p:normalViewPr>
  <p:slideViewPr>
    <p:cSldViewPr snapToGrid="0">
      <p:cViewPr>
        <p:scale>
          <a:sx n="125" d="100"/>
          <a:sy n="125" d="100"/>
        </p:scale>
        <p:origin x="24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47C03-2A3B-4363-A00C-FDB0873B860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5C1B-BD60-4635-9A8E-60C7CB4A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65C1B-BD60-4635-9A8E-60C7CB4A83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6E1-727B-46A7-A294-2137D4B3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8B90-3B50-496E-B7B3-FE6040D82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9E1D-146E-4190-8448-791B6D68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5DCC-2CC0-4F8A-9CEF-1DF1632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6C2B-5460-4EBE-9620-83A20A0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750-9305-4329-8423-380F19F7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EBCC4-7B11-40CB-A868-29679D68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F421-B08E-4798-BE06-AEA274DF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5A92-1FAE-48C0-B5FE-1C0D2241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EEEA-DA9E-4E64-A0C9-E1755909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632BD-4A97-4449-A40B-04E296620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CCB71-EA07-4E86-B1CE-91CAB5B1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CA8B-F75D-4769-8CC0-D906EB60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0491-B812-4FC2-9F0A-A34E1A09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10E6-513C-41FD-9EBB-43037175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C672-9267-4F41-9048-DEB3046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3A8-479C-43F6-BA5B-E61B2CE6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2E20-E109-4D8A-83E9-F605280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FE17-C5C2-4AD4-BE04-D20712BF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3CFF-57B0-4ACE-8894-AC577512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983A-BB26-4712-8198-88AB5A4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B1BE-4BEE-4FD4-8D5C-C4E87BC1B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89E0-535A-47FE-8E11-A36DF591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5C39-A616-4723-A33E-4B7B8D6A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A899-1D02-4F74-B59F-843FF8F0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62D8-849D-4DD7-872C-BD81602A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8B02-D441-40E4-944D-046881961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25460-FE8F-4149-99BF-D5D8C255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48F51-2D23-453C-8539-2DA1B57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E9199-846F-43DB-A375-59A9CD0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49247-CD0D-49CD-AE92-291F31E6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70C-49B4-4E04-9D14-DA9C3DC7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26C0-E623-4DC9-9D67-440075D9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E0BB-C5BA-4854-99C1-DF7CFEAF7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EA7BD-4532-4BA7-A208-4159C662D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79944-98B4-4FD9-8F9C-8542DE035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E1B22-B464-46B0-A0D6-E3B63BF2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4020-6881-4603-84A1-6F6EF473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047E7-37A1-4E65-B905-8D264941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A9BB-C929-4B01-9714-3D09EE29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50015-E704-423E-BCBA-7D921D50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6A0A8-6294-4A71-9838-5AC52A52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036E-3638-4D61-BFE1-AC4B3D1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5A84-6564-421E-8166-6758840A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735A9-ED5A-4682-AC95-E37A69C7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10A7-05B6-4982-904E-4FA67154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DF46-A8E9-4577-84E9-64193B4C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DE48-60A9-4BD3-9641-7E2E7F55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54A8B-7936-41F1-B2D6-1353BC1E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3DAEF-F082-4F77-92AA-9E0D1C1F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9A34-FE89-4CB1-A75F-A91E7E5D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F2B3-E780-4C5C-93A6-D24DCAB7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A5E5-4FA4-4C3B-90EB-31FD775B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8A31E-FEB5-438E-818B-8A0C83BA9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F6DF5-1DC0-4347-B54A-461B6443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DDAC-950F-4208-B75B-F023FFD3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FF0AE-3A0F-47CD-B238-A21574F1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1FE5-CABB-4167-9E4D-75F32C3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A3241-DB71-43A9-BA10-62CC5C15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CAEF3-4C16-410A-BD9B-446D899B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CDE0-6567-42C8-ADBC-E4354B8B1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BE99-3DD4-4ADE-AD6E-FFA071199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961A-B844-4F50-BD57-C65594BE5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F9131C-7509-49E9-AFAC-6D0AEC6E25D8}"/>
              </a:ext>
            </a:extLst>
          </p:cNvPr>
          <p:cNvSpPr/>
          <p:nvPr/>
        </p:nvSpPr>
        <p:spPr>
          <a:xfrm>
            <a:off x="2237283" y="5792226"/>
            <a:ext cx="7717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D:\Github\WPTMotor\Journal-3-phase\System Proposal\system_proposal_3VSC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936572-AD85-4935-8A82-2F579C0D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791021"/>
            <a:ext cx="1187933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EAC5C4-CF63-4C8A-BC82-125A0686EC0D}"/>
              </a:ext>
            </a:extLst>
          </p:cNvPr>
          <p:cNvSpPr txBox="1"/>
          <p:nvPr/>
        </p:nvSpPr>
        <p:spPr>
          <a:xfrm>
            <a:off x="4672042" y="95552"/>
            <a:ext cx="2654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2B330-C352-42EF-B27C-B877D5324000}"/>
              </a:ext>
            </a:extLst>
          </p:cNvPr>
          <p:cNvSpPr/>
          <p:nvPr/>
        </p:nvSpPr>
        <p:spPr>
          <a:xfrm>
            <a:off x="3881526" y="649550"/>
            <a:ext cx="3684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D:\Github\WPTMotor\BLDC-whatever\fourier_series.m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F7F43-4E2E-4D37-8D7F-ABAA56118269}"/>
              </a:ext>
            </a:extLst>
          </p:cNvPr>
          <p:cNvSpPr txBox="1"/>
          <p:nvPr/>
        </p:nvSpPr>
        <p:spPr>
          <a:xfrm>
            <a:off x="2903782" y="5335909"/>
            <a:ext cx="826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harmonic distribution of a line-to-neutral voltage among different modulation indices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CD8327-DF19-42B4-BA5E-FFD1EFDF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91" y="926549"/>
            <a:ext cx="6191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8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6FAEC4-68C9-4D64-AD26-8B33C22C4694}"/>
              </a:ext>
            </a:extLst>
          </p:cNvPr>
          <p:cNvSpPr/>
          <p:nvPr/>
        </p:nvSpPr>
        <p:spPr>
          <a:xfrm>
            <a:off x="292608" y="4776139"/>
            <a:ext cx="598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harmonic distribution of a line-to-line voltage among different modulation indices without carrier phase shift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B4D040-E4AB-49C8-9EEB-C54582D8EFC7}"/>
                  </a:ext>
                </a:extLst>
              </p:cNvPr>
              <p:cNvSpPr/>
              <p:nvPr/>
            </p:nvSpPr>
            <p:spPr>
              <a:xfrm>
                <a:off x="6191250" y="4776139"/>
                <a:ext cx="6096000" cy="4775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harmonic distribution of a line-to-line voltage among different modulation indices with carrier phase shift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B4D040-E4AB-49C8-9EEB-C54582D8E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0" y="4776139"/>
                <a:ext cx="6096000" cy="477503"/>
              </a:xfrm>
              <a:prstGeom prst="rect">
                <a:avLst/>
              </a:prstGeom>
              <a:blipFill>
                <a:blip r:embed="rId2"/>
                <a:stretch>
                  <a:fillRect l="-100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EE4716F-4322-4CE7-87FA-C96B8A8A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3" y="397555"/>
            <a:ext cx="6191250" cy="428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58A15-A238-468F-A71D-63BB688DB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555"/>
            <a:ext cx="6191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224F7-D9C6-436D-8CCF-DEBCBAD040D6}"/>
              </a:ext>
            </a:extLst>
          </p:cNvPr>
          <p:cNvSpPr txBox="1"/>
          <p:nvPr/>
        </p:nvSpPr>
        <p:spPr>
          <a:xfrm>
            <a:off x="4672042" y="95552"/>
            <a:ext cx="2654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waveforms</a:t>
            </a:r>
            <a:r>
              <a:rPr lang="en-US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3503C50-64C6-438F-98B5-4FE69AC6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462" y="1293045"/>
            <a:ext cx="4972050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22CE5-6F71-41A4-BC78-3090577C5D41}"/>
              </a:ext>
            </a:extLst>
          </p:cNvPr>
          <p:cNvSpPr txBox="1"/>
          <p:nvPr/>
        </p:nvSpPr>
        <p:spPr>
          <a:xfrm>
            <a:off x="157031" y="176486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70E4F-49DD-486B-8BA7-B84E075D3796}"/>
              </a:ext>
            </a:extLst>
          </p:cNvPr>
          <p:cNvSpPr txBox="1"/>
          <p:nvPr/>
        </p:nvSpPr>
        <p:spPr>
          <a:xfrm>
            <a:off x="157031" y="2730434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4EB32-A22E-4420-B101-23B55DEC60F3}"/>
              </a:ext>
            </a:extLst>
          </p:cNvPr>
          <p:cNvSpPr txBox="1"/>
          <p:nvPr/>
        </p:nvSpPr>
        <p:spPr>
          <a:xfrm>
            <a:off x="157031" y="348146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97EAD-7B41-4381-904E-4EA3D0E6D562}"/>
              </a:ext>
            </a:extLst>
          </p:cNvPr>
          <p:cNvSpPr txBox="1"/>
          <p:nvPr/>
        </p:nvSpPr>
        <p:spPr>
          <a:xfrm>
            <a:off x="157031" y="4232502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EAC28-4DD6-4015-8ABD-1EAF1C13DE5C}"/>
              </a:ext>
            </a:extLst>
          </p:cNvPr>
          <p:cNvSpPr txBox="1"/>
          <p:nvPr/>
        </p:nvSpPr>
        <p:spPr>
          <a:xfrm>
            <a:off x="5462512" y="2730433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AB85F-C097-4F0F-8BDF-02EC0EDD6603}"/>
              </a:ext>
            </a:extLst>
          </p:cNvPr>
          <p:cNvSpPr txBox="1"/>
          <p:nvPr/>
        </p:nvSpPr>
        <p:spPr>
          <a:xfrm>
            <a:off x="5462512" y="348146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C40DC-B526-4E49-9F1A-DA46CC95D5ED}"/>
              </a:ext>
            </a:extLst>
          </p:cNvPr>
          <p:cNvSpPr txBox="1"/>
          <p:nvPr/>
        </p:nvSpPr>
        <p:spPr>
          <a:xfrm>
            <a:off x="5462511" y="4232502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AE6BE-BFFC-4616-813A-02835630D74A}"/>
              </a:ext>
            </a:extLst>
          </p:cNvPr>
          <p:cNvSpPr txBox="1"/>
          <p:nvPr/>
        </p:nvSpPr>
        <p:spPr>
          <a:xfrm>
            <a:off x="1571756" y="4923604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  carrier phase shift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4C9AE44-E427-4433-BBE4-93D627348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857" y="1293045"/>
            <a:ext cx="4991100" cy="3505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80B96-2EF5-4479-A4E6-2492420902F7}"/>
              </a:ext>
            </a:extLst>
          </p:cNvPr>
          <p:cNvSpPr txBox="1"/>
          <p:nvPr/>
        </p:nvSpPr>
        <p:spPr>
          <a:xfrm>
            <a:off x="6200639" y="1768093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01815-3954-4579-A268-2443BE8C1526}"/>
              </a:ext>
            </a:extLst>
          </p:cNvPr>
          <p:cNvSpPr txBox="1"/>
          <p:nvPr/>
        </p:nvSpPr>
        <p:spPr>
          <a:xfrm>
            <a:off x="6200639" y="2733659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2D6CC-AD7D-4204-8520-C70339E4FCE7}"/>
              </a:ext>
            </a:extLst>
          </p:cNvPr>
          <p:cNvSpPr txBox="1"/>
          <p:nvPr/>
        </p:nvSpPr>
        <p:spPr>
          <a:xfrm>
            <a:off x="6200639" y="3484693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51569-5AE2-4310-B272-941EF839525E}"/>
              </a:ext>
            </a:extLst>
          </p:cNvPr>
          <p:cNvSpPr txBox="1"/>
          <p:nvPr/>
        </p:nvSpPr>
        <p:spPr>
          <a:xfrm>
            <a:off x="6200639" y="4235727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91782C-E550-4CBC-B3B9-B63905A4E5D8}"/>
              </a:ext>
            </a:extLst>
          </p:cNvPr>
          <p:cNvSpPr txBox="1"/>
          <p:nvPr/>
        </p:nvSpPr>
        <p:spPr>
          <a:xfrm>
            <a:off x="11596232" y="2733659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02B78-09D8-4316-8ADA-73343F0A5FD9}"/>
              </a:ext>
            </a:extLst>
          </p:cNvPr>
          <p:cNvSpPr txBox="1"/>
          <p:nvPr/>
        </p:nvSpPr>
        <p:spPr>
          <a:xfrm>
            <a:off x="11596232" y="3484694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B50A6-5417-4208-B729-2FD2FCFBF144}"/>
              </a:ext>
            </a:extLst>
          </p:cNvPr>
          <p:cNvSpPr txBox="1"/>
          <p:nvPr/>
        </p:nvSpPr>
        <p:spPr>
          <a:xfrm>
            <a:off x="11596231" y="423572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82B47-3B28-4ABF-A0FB-AC5CE768B0B5}"/>
              </a:ext>
            </a:extLst>
          </p:cNvPr>
          <p:cNvSpPr txBox="1"/>
          <p:nvPr/>
        </p:nvSpPr>
        <p:spPr>
          <a:xfrm>
            <a:off x="7810783" y="4916169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  carrier phase shift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2879A-4E37-411A-BDA6-2B7400F34809}"/>
                  </a:ext>
                </a:extLst>
              </p:cNvPr>
              <p:cNvSpPr txBox="1"/>
              <p:nvPr/>
            </p:nvSpPr>
            <p:spPr>
              <a:xfrm>
                <a:off x="251790" y="5380289"/>
                <a:ext cx="58442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Phases A (purple) and B(green) carrier triangles and sinusoidal references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Line-to-line voltage of phases A and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fundamental frequency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 the switching frequency and its sidebands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2879A-4E37-411A-BDA6-2B7400F34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0" y="5380289"/>
                <a:ext cx="5844209" cy="954107"/>
              </a:xfrm>
              <a:prstGeom prst="rect">
                <a:avLst/>
              </a:prstGeom>
              <a:blipFill>
                <a:blip r:embed="rId6"/>
                <a:stretch>
                  <a:fillRect l="-104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042E0F4-B3A3-4994-A151-59931684D175}"/>
                  </a:ext>
                </a:extLst>
              </p:cNvPr>
              <p:cNvSpPr/>
              <p:nvPr/>
            </p:nvSpPr>
            <p:spPr>
              <a:xfrm>
                <a:off x="6096000" y="5390491"/>
                <a:ext cx="6096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Phases A (purple) and B(green) carrier triangles and sinusoidal references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Line-to-line voltage of phases A and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fundamental frequency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 the switching frequency and its sidebands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042E0F4-B3A3-4994-A151-59931684D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90491"/>
                <a:ext cx="6096000" cy="954107"/>
              </a:xfrm>
              <a:prstGeom prst="rect">
                <a:avLst/>
              </a:prstGeom>
              <a:blipFill>
                <a:blip r:embed="rId7"/>
                <a:stretch>
                  <a:fillRect l="-1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6CF523EB-37BB-4C4A-814F-A750B37607C2}"/>
              </a:ext>
            </a:extLst>
          </p:cNvPr>
          <p:cNvSpPr/>
          <p:nvPr/>
        </p:nvSpPr>
        <p:spPr>
          <a:xfrm>
            <a:off x="4091728" y="656322"/>
            <a:ext cx="4217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D:\Github\WPTMotor\BLDC-whatever\time_domain.m</a:t>
            </a:r>
          </a:p>
        </p:txBody>
      </p:sp>
    </p:spTree>
    <p:extLst>
      <p:ext uri="{BB962C8B-B14F-4D97-AF65-F5344CB8AC3E}">
        <p14:creationId xmlns:p14="http://schemas.microsoft.com/office/powerpoint/2010/main" val="215870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085E12-C2C3-460E-B954-A00BAAB07E2A}"/>
              </a:ext>
            </a:extLst>
          </p:cNvPr>
          <p:cNvSpPr txBox="1"/>
          <p:nvPr/>
        </p:nvSpPr>
        <p:spPr>
          <a:xfrm>
            <a:off x="4745103" y="130127"/>
            <a:ext cx="3637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Phase Shift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BA083-C800-43A6-9A17-8F656E1ED91D}"/>
              </a:ext>
            </a:extLst>
          </p:cNvPr>
          <p:cNvSpPr/>
          <p:nvPr/>
        </p:nvSpPr>
        <p:spPr>
          <a:xfrm>
            <a:off x="4091728" y="665092"/>
            <a:ext cx="4269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D:\Github\WPTMotor\BLDC-whatever\control_space.m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BC472BD-A213-4DA4-B632-3AFE3138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2" y="1114537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7399436-C4DB-4D30-82FC-7698FA9D9DBE}"/>
                  </a:ext>
                </a:extLst>
              </p:cNvPr>
              <p:cNvSpPr/>
              <p:nvPr/>
            </p:nvSpPr>
            <p:spPr>
              <a:xfrm>
                <a:off x="402786" y="5195483"/>
                <a:ext cx="4933979" cy="429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Switching frequency of inverter normalized output voltage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7399436-C4DB-4D30-82FC-7698FA9D9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6" y="5195483"/>
                <a:ext cx="4933979" cy="429926"/>
              </a:xfrm>
              <a:prstGeom prst="rect">
                <a:avLst/>
              </a:prstGeom>
              <a:blipFill>
                <a:blip r:embed="rId3"/>
                <a:stretch>
                  <a:fillRect l="-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C7C976-1546-47E4-85DB-4E0449B1142D}"/>
                  </a:ext>
                </a:extLst>
              </p:cNvPr>
              <p:cNvSpPr/>
              <p:nvPr/>
            </p:nvSpPr>
            <p:spPr>
              <a:xfrm>
                <a:off x="6748055" y="5237901"/>
                <a:ext cx="5121530" cy="425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frequency of inverter normalized output voltage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C7C976-1546-47E4-85DB-4E0449B11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055" y="5237901"/>
                <a:ext cx="5121530" cy="425116"/>
              </a:xfrm>
              <a:prstGeom prst="rect">
                <a:avLst/>
              </a:prstGeom>
              <a:blipFill>
                <a:blip r:embed="rId4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CF789A4F-0F72-43CB-907B-A3640B859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56" y="11145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CA21E-D1A8-4FBA-828D-3A881A1A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3" y="858481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DA907D-A5C3-433B-9E36-A4A59E54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49" y="85848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35D83-ACC7-42E7-AA4B-0188F6A97889}"/>
                  </a:ext>
                </a:extLst>
              </p:cNvPr>
              <p:cNvSpPr/>
              <p:nvPr/>
            </p:nvSpPr>
            <p:spPr>
              <a:xfrm>
                <a:off x="360607" y="4916368"/>
                <a:ext cx="6096000" cy="3776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sideband at switching frequency of inverter normalized output voltage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35D83-ACC7-42E7-AA4B-0188F6A97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7" y="4916368"/>
                <a:ext cx="6096000" cy="377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5C2FE8-D64F-4552-9F9F-13A6FBB76A17}"/>
                  </a:ext>
                </a:extLst>
              </p:cNvPr>
              <p:cNvSpPr/>
              <p:nvPr/>
            </p:nvSpPr>
            <p:spPr>
              <a:xfrm>
                <a:off x="6411531" y="4916368"/>
                <a:ext cx="6096000" cy="3776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sideband at switching frequency of inverter normalized output voltage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5C2FE8-D64F-4552-9F9F-13A6FBB76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531" y="4916368"/>
                <a:ext cx="6096000" cy="377667"/>
              </a:xfrm>
              <a:prstGeom prst="rect">
                <a:avLst/>
              </a:prstGeom>
              <a:blipFill>
                <a:blip r:embed="rId5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8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2E35420F-658E-4764-8313-97B28AD4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86" y="46627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7631FD-D49C-4138-B14E-BD56675C8D8B}"/>
                  </a:ext>
                </a:extLst>
              </p:cNvPr>
              <p:cNvSpPr/>
              <p:nvPr/>
            </p:nvSpPr>
            <p:spPr>
              <a:xfrm>
                <a:off x="5529373" y="4535333"/>
                <a:ext cx="7006107" cy="425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Switching frequency and its sidebands of inverter normalized output voltage 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7631FD-D49C-4138-B14E-BD56675C8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373" y="4535333"/>
                <a:ext cx="7006107" cy="425116"/>
              </a:xfrm>
              <a:prstGeom prst="rect">
                <a:avLst/>
              </a:prstGeom>
              <a:blipFill>
                <a:blip r:embed="rId3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23147-4B0C-4E76-B359-7B112DBE8941}"/>
              </a:ext>
            </a:extLst>
          </p:cNvPr>
          <p:cNvSpPr txBox="1"/>
          <p:nvPr/>
        </p:nvSpPr>
        <p:spPr>
          <a:xfrm>
            <a:off x="859976" y="875764"/>
            <a:ext cx="417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 centered harmonics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9E849-3BCC-406A-91A4-9FC88FC10B25}"/>
              </a:ext>
            </a:extLst>
          </p:cNvPr>
          <p:cNvSpPr/>
          <p:nvPr/>
        </p:nvSpPr>
        <p:spPr>
          <a:xfrm>
            <a:off x="1662872" y="6013834"/>
            <a:ext cx="9470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Analysis and Characterization of DC Bus Ripple Current of Two-Level Inverters Using The Equivalent Centered Harmonic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29F45-370F-462D-A692-C363BA99F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7"/>
          <a:stretch/>
        </p:blipFill>
        <p:spPr>
          <a:xfrm>
            <a:off x="557323" y="1953574"/>
            <a:ext cx="4972050" cy="15470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286D44-E795-4A80-A2C4-2648EAA0789D}"/>
              </a:ext>
            </a:extLst>
          </p:cNvPr>
          <p:cNvSpPr/>
          <p:nvPr/>
        </p:nvSpPr>
        <p:spPr>
          <a:xfrm>
            <a:off x="2795523" y="3500630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</a:t>
            </a:r>
          </a:p>
        </p:txBody>
      </p:sp>
    </p:spTree>
    <p:extLst>
      <p:ext uri="{BB962C8B-B14F-4D97-AF65-F5344CB8AC3E}">
        <p14:creationId xmlns:p14="http://schemas.microsoft.com/office/powerpoint/2010/main" val="16266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F81E9-B109-41BF-B29D-AE24F707EB43}"/>
              </a:ext>
            </a:extLst>
          </p:cNvPr>
          <p:cNvSpPr txBox="1"/>
          <p:nvPr/>
        </p:nvSpPr>
        <p:spPr>
          <a:xfrm>
            <a:off x="3213279" y="397168"/>
            <a:ext cx="748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Rectification of switching frequency and its side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27DC4F-2FE8-403D-95AD-6E3DCB0EED8D}"/>
                  </a:ext>
                </a:extLst>
              </p:cNvPr>
              <p:cNvSpPr txBox="1"/>
              <p:nvPr/>
            </p:nvSpPr>
            <p:spPr>
              <a:xfrm>
                <a:off x="1564783" y="1526146"/>
                <a:ext cx="9247031" cy="439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 sidebands, which means that low and high sidebands have equal magnitude, can be fitted into closed-form. </a:t>
                </a: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(1) trigonometric identities- product formula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(2) </a:t>
                </a:r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switching harmonics and its sidebands 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(3) symmetric sidebands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b="0" dirty="0">
                    <a:cs typeface="Times New Roman" panose="02020603050405020304" pitchFamily="18" charset="0"/>
                  </a:rPr>
                  <a:t>Using (1) and (3)</a:t>
                </a:r>
                <a:r>
                  <a:rPr lang="en-US" sz="1400" b="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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𝑘𝑐𝑜𝑠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(4)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(2) and (4)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𝑘𝑐𝑜𝑠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[1+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(5)   </m:t>
                    </m:r>
                  </m:oMath>
                </a14:m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27DC4F-2FE8-403D-95AD-6E3DCB0E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83" y="1526146"/>
                <a:ext cx="9247031" cy="4395947"/>
              </a:xfrm>
              <a:prstGeom prst="rect">
                <a:avLst/>
              </a:prstGeom>
              <a:blipFill>
                <a:blip r:embed="rId2"/>
                <a:stretch>
                  <a:fillRect l="-198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96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2B0433-6D68-4877-BA32-9BE4FEED6115}"/>
                  </a:ext>
                </a:extLst>
              </p:cNvPr>
              <p:cNvSpPr/>
              <p:nvPr/>
            </p:nvSpPr>
            <p:spPr>
              <a:xfrm>
                <a:off x="2769482" y="565775"/>
                <a:ext cx="7887785" cy="407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dirty="0"/>
                  <a:t>    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]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2B0433-6D68-4877-BA32-9BE4FEED6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82" y="565775"/>
                <a:ext cx="7887785" cy="4074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498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28</cp:revision>
  <dcterms:created xsi:type="dcterms:W3CDTF">2021-10-12T07:19:02Z</dcterms:created>
  <dcterms:modified xsi:type="dcterms:W3CDTF">2021-10-13T14:47:44Z</dcterms:modified>
</cp:coreProperties>
</file>