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FA6E4-3F3B-470B-99BE-8A8D9916471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5A3D8-0E2D-4EF5-93C8-00E1D9AB0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5A3D8-0E2D-4EF5-93C8-00E1D9AB04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9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013A-C558-40DA-8526-B3AA7EEB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517B-8E86-45F6-9D05-99EF35B75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12BD-2355-48F4-8548-F4DE5630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A208-FAF4-4169-A0BE-817672D4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1E93-A77E-4077-8014-294E05CA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2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B4E-969C-4862-8B47-C2C15912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3E52A-8E09-4DB3-A55B-C8839A14C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4F98-F625-4E55-83CF-4C2EBD16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D12-454C-499A-B9B9-0A08029F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98EF-7D0F-4631-B689-E1B4833A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5230D-FBDD-4921-80AF-070B2F6A9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74BB8-ADFC-4D0D-8866-F440878C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2258-40B5-483E-9E5F-9F73D495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1E8FD-C2BA-4FD2-8B78-414CF8A2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CC09-4EC3-41A2-A265-069C79B7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454F-5607-4520-BF26-2C25F65E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E1EE-10EA-4F5E-8A29-435821BE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CDA0-B154-4B83-9646-EF7C05C4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A0DE-AC32-47FA-AAF0-BF04740F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04C0-DBF4-4887-9A8B-ECB1E7EF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BD4A-26DB-4322-A718-C482ADDC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3ED0-3C9F-4255-9411-E9A452BD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0229-D19D-4D11-929C-B00F3F66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9822-747C-453E-B967-D7209560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3A72-558B-4401-B411-66087090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8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1CDF-3BCA-4DAE-B91E-9724D876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AD0F-F0A7-4DDE-B2B1-73D54472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88136-3AE4-42BB-9F4C-5BF39A87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4F9F4-D3F1-4BC7-9C9D-E955CB12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2FB9-CB29-41A0-83C1-7491E2AD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37F11-6390-4AAD-851A-1231EC16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5A89-82D2-4393-B28F-35A66876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8835-D644-4109-A395-6AF9A7D04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B69A3-ECC0-4A88-B9CD-842ABEA01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4253F-8A97-4398-8C78-A507A1679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F7EEE-0297-4C1E-AF69-BC9B62C7F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B673B-700E-495B-88FC-4EDEC08C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7F33F-04C3-4788-B063-5C242B0D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06C1D-EC47-4F16-AD45-1AAB994C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EF26-492B-4596-931C-3717298F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C743D-7618-42B8-818E-9DEF2D8E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1C8D5-3371-4A03-875E-5E38149C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FC6DF-AC96-4CAF-9362-A96FDD38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B3504-8075-41B4-8E0A-0C15E8A2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0F1A7-28A6-48EF-A58F-DA4D47FF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12880-CDFD-4EB3-B8CB-3B0BC948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59DA-5877-4619-A8C9-1C1F633E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D91A-F358-4F28-A058-4686A7E4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DA3E8-5015-483D-9D98-AE4DBA9B2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01553-CC84-4D92-AD26-66238928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A3D2-1147-4130-A7E8-C1A17CEB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F8EB3-BE31-4A07-BD36-EF5997A3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E170-13B9-4C31-ADCB-C51F8EFC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61D2D-F5EB-4495-8819-E73F2FCC2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D36A9-9CF2-4289-85B8-0AB14A63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4C423-A2D0-48A8-B6F5-291E887A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A6F82-F828-4159-9B6F-3FCE5BF2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14B4-2DCE-4B29-955B-4943317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9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80C01-4DBA-4199-BD07-B94D1B32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58B4E-E823-45D1-9A1D-BFE17A29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F3F6-2F62-4F39-8201-D5B745F00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B325-35E2-407A-9860-DF8D6118355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6BC8-BDE4-4EC4-88E7-B723224C0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B257-FCDB-4599-8218-F322A2F28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CB81-A2F8-4E2B-A5EB-AC8458B4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46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DC2021-F9E1-429F-958C-D77003A1A9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11"/>
          <a:stretch/>
        </p:blipFill>
        <p:spPr>
          <a:xfrm>
            <a:off x="275182" y="404094"/>
            <a:ext cx="11428571" cy="293391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262E6-7A38-4F5E-9184-85BCF9C6C5C7}"/>
              </a:ext>
            </a:extLst>
          </p:cNvPr>
          <p:cNvCxnSpPr>
            <a:cxnSpLocks/>
          </p:cNvCxnSpPr>
          <p:nvPr/>
        </p:nvCxnSpPr>
        <p:spPr>
          <a:xfrm flipH="1">
            <a:off x="2887463" y="651490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5577C1-59F9-4898-B1F6-B8D614A321FB}"/>
                  </a:ext>
                </a:extLst>
              </p:cNvPr>
              <p:cNvSpPr txBox="1"/>
              <p:nvPr/>
            </p:nvSpPr>
            <p:spPr>
              <a:xfrm>
                <a:off x="3169328" y="399409"/>
                <a:ext cx="1535837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5.18 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5577C1-59F9-4898-B1F6-B8D614A32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328" y="399409"/>
                <a:ext cx="1535837" cy="429220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301B5A-309E-41D7-8381-3EE172DAB264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836418" y="1400166"/>
            <a:ext cx="221940" cy="229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A9BB6-5C4D-47E3-8563-D4321BF53BFE}"/>
                  </a:ext>
                </a:extLst>
              </p:cNvPr>
              <p:cNvSpPr txBox="1"/>
              <p:nvPr/>
            </p:nvSpPr>
            <p:spPr>
              <a:xfrm>
                <a:off x="3058358" y="1200111"/>
                <a:ext cx="19397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𝒊𝒏𝒗</m:t>
                        </m:r>
                      </m:sub>
                    </m:sSub>
                  </m:oMath>
                </a14:m>
                <a:r>
                  <a:rPr lang="en-US" sz="2000" b="1" dirty="0"/>
                  <a:t>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A9BB6-5C4D-47E3-8563-D4321BF53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58" y="1200111"/>
                <a:ext cx="1939770" cy="400110"/>
              </a:xfrm>
              <a:prstGeom prst="rect">
                <a:avLst/>
              </a:prstGeom>
              <a:blipFill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8EC6BB-F2E6-439A-AC33-DFC8CE29CC3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2889683" y="2280745"/>
            <a:ext cx="186428" cy="252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151717-F566-4E63-B83A-D799186EE58F}"/>
                  </a:ext>
                </a:extLst>
              </p:cNvPr>
              <p:cNvSpPr txBox="1"/>
              <p:nvPr/>
            </p:nvSpPr>
            <p:spPr>
              <a:xfrm>
                <a:off x="3076111" y="2319492"/>
                <a:ext cx="1779974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𝒑𝒉𝑨</m:t>
                        </m:r>
                      </m:sub>
                    </m:sSub>
                  </m:oMath>
                </a14:m>
                <a:r>
                  <a:rPr lang="en-US" sz="2000" b="1" dirty="0"/>
                  <a:t>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151717-F566-4E63-B83A-D799186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111" y="2319492"/>
                <a:ext cx="1779974" cy="427618"/>
              </a:xfrm>
              <a:prstGeom prst="rect">
                <a:avLst/>
              </a:prstGeom>
              <a:blipFill>
                <a:blip r:embed="rId6"/>
                <a:stretch>
                  <a:fillRect t="-5634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3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21A1CBE-FF1D-4AA8-BA04-49F6BD73F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8"/>
          <a:stretch/>
        </p:blipFill>
        <p:spPr>
          <a:xfrm>
            <a:off x="381714" y="3545997"/>
            <a:ext cx="11428571" cy="294597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25453D-9FB9-4979-A0C0-8CBFA0FD829A}"/>
              </a:ext>
            </a:extLst>
          </p:cNvPr>
          <p:cNvCxnSpPr>
            <a:cxnSpLocks/>
          </p:cNvCxnSpPr>
          <p:nvPr/>
        </p:nvCxnSpPr>
        <p:spPr>
          <a:xfrm flipH="1">
            <a:off x="1702856" y="4114446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ED4A51-FB9A-416F-BCF0-8FED60295A2B}"/>
                  </a:ext>
                </a:extLst>
              </p:cNvPr>
              <p:cNvSpPr txBox="1"/>
              <p:nvPr/>
            </p:nvSpPr>
            <p:spPr>
              <a:xfrm>
                <a:off x="1984721" y="3862365"/>
                <a:ext cx="1275081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ED4A51-FB9A-416F-BCF0-8FED6029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21" y="3862365"/>
                <a:ext cx="1275081" cy="429220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14ADD3-D068-450B-A395-F9428372F044}"/>
              </a:ext>
            </a:extLst>
          </p:cNvPr>
          <p:cNvCxnSpPr>
            <a:cxnSpLocks/>
          </p:cNvCxnSpPr>
          <p:nvPr/>
        </p:nvCxnSpPr>
        <p:spPr>
          <a:xfrm flipH="1">
            <a:off x="3376297" y="4753768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F4764-9B3D-4E86-92D0-D353975B7297}"/>
                  </a:ext>
                </a:extLst>
              </p:cNvPr>
              <p:cNvSpPr txBox="1"/>
              <p:nvPr/>
            </p:nvSpPr>
            <p:spPr>
              <a:xfrm>
                <a:off x="3658162" y="4501687"/>
                <a:ext cx="1613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F4764-9B3D-4E86-92D0-D353975B7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162" y="4501687"/>
                <a:ext cx="1613147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D8815C-9288-4C42-9400-3BA4FE27B87A}"/>
              </a:ext>
            </a:extLst>
          </p:cNvPr>
          <p:cNvCxnSpPr>
            <a:cxnSpLocks/>
          </p:cNvCxnSpPr>
          <p:nvPr/>
        </p:nvCxnSpPr>
        <p:spPr>
          <a:xfrm flipH="1" flipV="1">
            <a:off x="1800601" y="5928879"/>
            <a:ext cx="282237" cy="223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1089A2-82B4-44C1-B5BD-FE3FEDE997D6}"/>
                  </a:ext>
                </a:extLst>
              </p:cNvPr>
              <p:cNvSpPr txBox="1"/>
              <p:nvPr/>
            </p:nvSpPr>
            <p:spPr>
              <a:xfrm>
                <a:off x="2142761" y="5900659"/>
                <a:ext cx="1613147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3.7 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1089A2-82B4-44C1-B5BD-FE3FEDE9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761" y="5900659"/>
                <a:ext cx="1613147" cy="427618"/>
              </a:xfrm>
              <a:prstGeom prst="rect">
                <a:avLst/>
              </a:prstGeom>
              <a:blipFill>
                <a:blip r:embed="rId5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C58687-2767-401F-8B72-3F083E5A5323}"/>
                  </a:ext>
                </a:extLst>
              </p:cNvPr>
              <p:cNvSpPr txBox="1"/>
              <p:nvPr/>
            </p:nvSpPr>
            <p:spPr>
              <a:xfrm>
                <a:off x="7007881" y="5679584"/>
                <a:ext cx="2856425" cy="61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C58687-2767-401F-8B72-3F083E5A5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81" y="5679584"/>
                <a:ext cx="2856425" cy="619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09A6307-4F67-47A4-A16A-33BCD51D100F}"/>
              </a:ext>
            </a:extLst>
          </p:cNvPr>
          <p:cNvSpPr txBox="1"/>
          <p:nvPr/>
        </p:nvSpPr>
        <p:spPr>
          <a:xfrm>
            <a:off x="5854654" y="-156372"/>
            <a:ext cx="892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FA867-CB01-4F42-8C3B-A16C1EB30414}"/>
              </a:ext>
            </a:extLst>
          </p:cNvPr>
          <p:cNvSpPr txBox="1"/>
          <p:nvPr/>
        </p:nvSpPr>
        <p:spPr>
          <a:xfrm>
            <a:off x="5854654" y="3117365"/>
            <a:ext cx="892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4A2284-E23B-453A-A3D1-6A19ED60852E}"/>
              </a:ext>
            </a:extLst>
          </p:cNvPr>
          <p:cNvSpPr txBox="1"/>
          <p:nvPr/>
        </p:nvSpPr>
        <p:spPr>
          <a:xfrm>
            <a:off x="5854654" y="6392837"/>
            <a:ext cx="892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75FAC2-5443-45B6-A766-605AB308A9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11"/>
          <a:stretch/>
        </p:blipFill>
        <p:spPr>
          <a:xfrm>
            <a:off x="381714" y="-3068940"/>
            <a:ext cx="11428571" cy="293391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0435CA-9240-4820-826F-CA599CDAF582}"/>
              </a:ext>
            </a:extLst>
          </p:cNvPr>
          <p:cNvCxnSpPr>
            <a:cxnSpLocks/>
          </p:cNvCxnSpPr>
          <p:nvPr/>
        </p:nvCxnSpPr>
        <p:spPr>
          <a:xfrm flipH="1">
            <a:off x="1716720" y="-2593903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E7FCE7-0FBC-4BC3-8785-885316EB2BAF}"/>
                  </a:ext>
                </a:extLst>
              </p:cNvPr>
              <p:cNvSpPr txBox="1"/>
              <p:nvPr/>
            </p:nvSpPr>
            <p:spPr>
              <a:xfrm>
                <a:off x="1998585" y="-2845984"/>
                <a:ext cx="1275081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E7FCE7-0FBC-4BC3-8785-885316EB2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-2845984"/>
                <a:ext cx="1275081" cy="429220"/>
              </a:xfrm>
              <a:prstGeom prst="rect">
                <a:avLst/>
              </a:prstGeom>
              <a:blipFill>
                <a:blip r:embed="rId8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04B3CD-EFF3-4282-83D8-D448810B5276}"/>
              </a:ext>
            </a:extLst>
          </p:cNvPr>
          <p:cNvCxnSpPr>
            <a:cxnSpLocks/>
          </p:cNvCxnSpPr>
          <p:nvPr/>
        </p:nvCxnSpPr>
        <p:spPr>
          <a:xfrm flipH="1">
            <a:off x="3831085" y="-1891088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474181-B915-4E79-99E4-7527F9A3C0EA}"/>
                  </a:ext>
                </a:extLst>
              </p:cNvPr>
              <p:cNvSpPr txBox="1"/>
              <p:nvPr/>
            </p:nvSpPr>
            <p:spPr>
              <a:xfrm>
                <a:off x="4112950" y="-2143169"/>
                <a:ext cx="1613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0.85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474181-B915-4E79-99E4-7527F9A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950" y="-2143169"/>
                <a:ext cx="1613147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D36348-3FEA-4DB0-B151-A1B6C87B8022}"/>
              </a:ext>
            </a:extLst>
          </p:cNvPr>
          <p:cNvCxnSpPr>
            <a:cxnSpLocks/>
          </p:cNvCxnSpPr>
          <p:nvPr/>
        </p:nvCxnSpPr>
        <p:spPr>
          <a:xfrm flipH="1" flipV="1">
            <a:off x="2520997" y="-770901"/>
            <a:ext cx="282237" cy="223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F51F39-39B0-422D-A180-A8329C05ADC4}"/>
                  </a:ext>
                </a:extLst>
              </p:cNvPr>
              <p:cNvSpPr txBox="1"/>
              <p:nvPr/>
            </p:nvSpPr>
            <p:spPr>
              <a:xfrm>
                <a:off x="2863157" y="-799121"/>
                <a:ext cx="1406741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F51F39-39B0-422D-A180-A8329C05A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157" y="-799121"/>
                <a:ext cx="1406741" cy="427618"/>
              </a:xfrm>
              <a:prstGeom prst="rect">
                <a:avLst/>
              </a:prstGeom>
              <a:blipFill>
                <a:blip r:embed="rId10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821ACC-2AB2-465E-A28E-C6C5226E73EA}"/>
                  </a:ext>
                </a:extLst>
              </p:cNvPr>
              <p:cNvSpPr txBox="1"/>
              <p:nvPr/>
            </p:nvSpPr>
            <p:spPr>
              <a:xfrm>
                <a:off x="7004038" y="-895012"/>
                <a:ext cx="2856425" cy="61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821ACC-2AB2-465E-A28E-C6C5226E7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038" y="-895012"/>
                <a:ext cx="2856425" cy="619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05FF2C4D-2E54-4BDB-9EC4-AC8B037832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00"/>
          <a:stretch/>
        </p:blipFill>
        <p:spPr>
          <a:xfrm>
            <a:off x="381714" y="249629"/>
            <a:ext cx="11428571" cy="292011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CE12F5-03BD-4BF2-AF31-17A5B301A8D3}"/>
              </a:ext>
            </a:extLst>
          </p:cNvPr>
          <p:cNvCxnSpPr>
            <a:cxnSpLocks/>
          </p:cNvCxnSpPr>
          <p:nvPr/>
        </p:nvCxnSpPr>
        <p:spPr>
          <a:xfrm flipH="1">
            <a:off x="1763151" y="781804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66B1EF-070B-48D9-AC63-E03F5D4916EC}"/>
                  </a:ext>
                </a:extLst>
              </p:cNvPr>
              <p:cNvSpPr txBox="1"/>
              <p:nvPr/>
            </p:nvSpPr>
            <p:spPr>
              <a:xfrm>
                <a:off x="2045016" y="529723"/>
                <a:ext cx="1275081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66B1EF-070B-48D9-AC63-E03F5D49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16" y="529723"/>
                <a:ext cx="1275081" cy="429220"/>
              </a:xfrm>
              <a:prstGeom prst="rect">
                <a:avLst/>
              </a:prstGeom>
              <a:blipFill>
                <a:blip r:embed="rId1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86AE42-8990-4F5A-99ED-307493961DFF}"/>
              </a:ext>
            </a:extLst>
          </p:cNvPr>
          <p:cNvCxnSpPr>
            <a:cxnSpLocks/>
          </p:cNvCxnSpPr>
          <p:nvPr/>
        </p:nvCxnSpPr>
        <p:spPr>
          <a:xfrm flipH="1">
            <a:off x="4355793" y="1421590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331773-1670-47C0-BEDB-5678E54FA8EF}"/>
                  </a:ext>
                </a:extLst>
              </p:cNvPr>
              <p:cNvSpPr txBox="1"/>
              <p:nvPr/>
            </p:nvSpPr>
            <p:spPr>
              <a:xfrm>
                <a:off x="4637658" y="1169509"/>
                <a:ext cx="1613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331773-1670-47C0-BEDB-5678E54FA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58" y="1169509"/>
                <a:ext cx="1613147" cy="400110"/>
              </a:xfrm>
              <a:prstGeom prst="rect">
                <a:avLst/>
              </a:prstGeom>
              <a:blipFill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CF2C2D-A23A-4207-9925-F01C9A21CD70}"/>
              </a:ext>
            </a:extLst>
          </p:cNvPr>
          <p:cNvCxnSpPr>
            <a:cxnSpLocks/>
          </p:cNvCxnSpPr>
          <p:nvPr/>
        </p:nvCxnSpPr>
        <p:spPr>
          <a:xfrm flipH="1" flipV="1">
            <a:off x="2682351" y="2442443"/>
            <a:ext cx="282237" cy="223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7F27300-9482-452C-8003-550BBC2E9B76}"/>
                  </a:ext>
                </a:extLst>
              </p:cNvPr>
              <p:cNvSpPr txBox="1"/>
              <p:nvPr/>
            </p:nvSpPr>
            <p:spPr>
              <a:xfrm>
                <a:off x="3024511" y="2414223"/>
                <a:ext cx="1613147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2.4 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7F27300-9482-452C-8003-550BBC2E9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11" y="2414223"/>
                <a:ext cx="1613147" cy="427618"/>
              </a:xfrm>
              <a:prstGeom prst="rect">
                <a:avLst/>
              </a:prstGeom>
              <a:blipFill>
                <a:blip r:embed="rId15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48324D7-C2A0-4CF3-A4CF-8541F3F36E33}"/>
                  </a:ext>
                </a:extLst>
              </p:cNvPr>
              <p:cNvSpPr txBox="1"/>
              <p:nvPr/>
            </p:nvSpPr>
            <p:spPr>
              <a:xfrm>
                <a:off x="7004038" y="2462649"/>
                <a:ext cx="2856425" cy="61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48324D7-C2A0-4CF3-A4CF-8541F3F36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038" y="2462649"/>
                <a:ext cx="2856425" cy="6194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348A6-650D-438E-B0BA-4BFC1F708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5"/>
          <a:stretch/>
        </p:blipFill>
        <p:spPr>
          <a:xfrm>
            <a:off x="221916" y="270929"/>
            <a:ext cx="11428571" cy="29427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1F6458-AA97-45F8-B88E-5405C6C88738}"/>
              </a:ext>
            </a:extLst>
          </p:cNvPr>
          <p:cNvCxnSpPr>
            <a:cxnSpLocks/>
          </p:cNvCxnSpPr>
          <p:nvPr/>
        </p:nvCxnSpPr>
        <p:spPr>
          <a:xfrm flipH="1">
            <a:off x="3002872" y="585154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E82ED1-0058-48A8-B36C-70643E4CC3D5}"/>
                  </a:ext>
                </a:extLst>
              </p:cNvPr>
              <p:cNvSpPr txBox="1"/>
              <p:nvPr/>
            </p:nvSpPr>
            <p:spPr>
              <a:xfrm>
                <a:off x="3284737" y="333073"/>
                <a:ext cx="1535837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5.1 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E82ED1-0058-48A8-B36C-70643E4CC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37" y="333073"/>
                <a:ext cx="1535837" cy="429220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F0D00F-E6DB-4E22-BA36-31118DF5EDF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44611" y="1156277"/>
            <a:ext cx="221940" cy="229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D07DA6-DA32-4085-854E-5C769981BFFF}"/>
                  </a:ext>
                </a:extLst>
              </p:cNvPr>
              <p:cNvSpPr txBox="1"/>
              <p:nvPr/>
            </p:nvSpPr>
            <p:spPr>
              <a:xfrm>
                <a:off x="5366551" y="956222"/>
                <a:ext cx="19397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𝒊𝒏𝒗</m:t>
                        </m:r>
                      </m:sub>
                    </m:sSub>
                  </m:oMath>
                </a14:m>
                <a:r>
                  <a:rPr lang="en-US" sz="2000" b="1" dirty="0"/>
                  <a:t>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.9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D07DA6-DA32-4085-854E-5C769981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51" y="956222"/>
                <a:ext cx="1939770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F7A7A9-C899-4126-A2DA-76BFA19EC93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587842" y="1894813"/>
            <a:ext cx="186426" cy="252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EBB260-78A5-4A9D-A81F-4047D77AC4B2}"/>
                  </a:ext>
                </a:extLst>
              </p:cNvPr>
              <p:cNvSpPr txBox="1"/>
              <p:nvPr/>
            </p:nvSpPr>
            <p:spPr>
              <a:xfrm>
                <a:off x="2774268" y="1933560"/>
                <a:ext cx="2046305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𝒑𝒉𝑨</m:t>
                        </m:r>
                      </m:sub>
                    </m:sSub>
                  </m:oMath>
                </a14:m>
                <a:r>
                  <a:rPr lang="en-US" sz="2000" b="1" dirty="0"/>
                  <a:t>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.8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EBB260-78A5-4A9D-A81F-4047D77AC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268" y="1933560"/>
                <a:ext cx="2046305" cy="427618"/>
              </a:xfrm>
              <a:prstGeom prst="rect">
                <a:avLst/>
              </a:prstGeom>
              <a:blipFill>
                <a:blip r:embed="rId5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6AAE9D5-6A8D-4140-A59D-8E8CBC82DCAB}"/>
              </a:ext>
            </a:extLst>
          </p:cNvPr>
          <p:cNvGrpSpPr/>
          <p:nvPr/>
        </p:nvGrpSpPr>
        <p:grpSpPr>
          <a:xfrm>
            <a:off x="310693" y="288684"/>
            <a:ext cx="11428571" cy="2854011"/>
            <a:chOff x="310693" y="288684"/>
            <a:chExt cx="11428571" cy="28540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81A44C-1D84-4C0C-936E-9ECA9EBE4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186"/>
            <a:stretch/>
          </p:blipFill>
          <p:spPr>
            <a:xfrm>
              <a:off x="310693" y="288684"/>
              <a:ext cx="11428571" cy="2854011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E1B9685-B097-4520-B9EA-307E69D73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462" y="540765"/>
              <a:ext cx="221941" cy="214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5E8643-E0AE-43B9-AFFE-18A632564F73}"/>
                    </a:ext>
                  </a:extLst>
                </p:cNvPr>
                <p:cNvSpPr txBox="1"/>
                <p:nvPr/>
              </p:nvSpPr>
              <p:spPr>
                <a:xfrm>
                  <a:off x="3169327" y="288684"/>
                  <a:ext cx="1535837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5E8643-E0AE-43B9-AFFE-18A632564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327" y="288684"/>
                  <a:ext cx="1535837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B6BED2-EC6E-4947-BF12-CEA00593F5C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5561861" y="1271686"/>
              <a:ext cx="221940" cy="229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FE166D-9A16-4128-A621-EB00EC29AA35}"/>
                    </a:ext>
                  </a:extLst>
                </p:cNvPr>
                <p:cNvSpPr txBox="1"/>
                <p:nvPr/>
              </p:nvSpPr>
              <p:spPr>
                <a:xfrm>
                  <a:off x="5783801" y="1071631"/>
                  <a:ext cx="19397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=</a:t>
                  </a: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.8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FE166D-9A16-4128-A621-EB00EC29A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1071631"/>
                  <a:ext cx="1939770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0D453B-922B-4129-84DA-C9EA07428E9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887462" y="2208196"/>
              <a:ext cx="186426" cy="252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F63286-156C-45D5-A68D-212AC8C904F5}"/>
                    </a:ext>
                  </a:extLst>
                </p:cNvPr>
                <p:cNvSpPr txBox="1"/>
                <p:nvPr/>
              </p:nvSpPr>
              <p:spPr>
                <a:xfrm>
                  <a:off x="3073888" y="2246943"/>
                  <a:ext cx="2046305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=</a:t>
                  </a: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.7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F63286-156C-45D5-A68D-212AC8C90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888" y="2246943"/>
                  <a:ext cx="2046305" cy="427618"/>
                </a:xfrm>
                <a:prstGeom prst="rect">
                  <a:avLst/>
                </a:prstGeom>
                <a:blipFill>
                  <a:blip r:embed="rId5"/>
                  <a:stretch>
                    <a:fillRect t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34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E3994AD-ECB4-4E7E-A2E1-64298A5FBF19}"/>
              </a:ext>
            </a:extLst>
          </p:cNvPr>
          <p:cNvGrpSpPr/>
          <p:nvPr/>
        </p:nvGrpSpPr>
        <p:grpSpPr>
          <a:xfrm>
            <a:off x="381714" y="-1047651"/>
            <a:ext cx="11428571" cy="2938595"/>
            <a:chOff x="275182" y="399409"/>
            <a:chExt cx="11428571" cy="29385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ED66D2-A099-4E1B-BDF1-8E0D20ED62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511"/>
            <a:stretch/>
          </p:blipFill>
          <p:spPr>
            <a:xfrm>
              <a:off x="275182" y="404094"/>
              <a:ext cx="11428571" cy="293391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651045E-3BBC-49B1-9565-8728851FE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463" y="651490"/>
              <a:ext cx="221941" cy="214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1E2169-982F-4F4E-B249-E26EA37FE681}"/>
                    </a:ext>
                  </a:extLst>
                </p:cNvPr>
                <p:cNvSpPr txBox="1"/>
                <p:nvPr/>
              </p:nvSpPr>
              <p:spPr>
                <a:xfrm>
                  <a:off x="3169328" y="399409"/>
                  <a:ext cx="1535837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1E2169-982F-4F4E-B249-E26EA37F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328" y="399409"/>
                  <a:ext cx="1535837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CC640A2-EE56-4C5E-B4D3-BCDA789C693F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2836418" y="1400166"/>
              <a:ext cx="221940" cy="229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9C98A0-2EE9-42C7-B96C-9AAA92613E8E}"/>
                    </a:ext>
                  </a:extLst>
                </p:cNvPr>
                <p:cNvSpPr txBox="1"/>
                <p:nvPr/>
              </p:nvSpPr>
              <p:spPr>
                <a:xfrm>
                  <a:off x="3058358" y="1200111"/>
                  <a:ext cx="19397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=</a:t>
                  </a: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0.4 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9C98A0-2EE9-42C7-B96C-9AAA92613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358" y="1200111"/>
                  <a:ext cx="1939770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D63A7F-EDC7-4FA3-A2DA-39B4ECBA439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889683" y="2280745"/>
              <a:ext cx="186428" cy="252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6452C6-C141-48F5-9A46-C17BBF92FF8E}"/>
                    </a:ext>
                  </a:extLst>
                </p:cNvPr>
                <p:cNvSpPr txBox="1"/>
                <p:nvPr/>
              </p:nvSpPr>
              <p:spPr>
                <a:xfrm>
                  <a:off x="3076111" y="2319492"/>
                  <a:ext cx="1779974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=</a:t>
                  </a: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6452C6-C141-48F5-9A46-C17BBF92F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111" y="2319492"/>
                  <a:ext cx="1779974" cy="427618"/>
                </a:xfrm>
                <a:prstGeom prst="rect">
                  <a:avLst/>
                </a:prstGeom>
                <a:blipFill>
                  <a:blip r:embed="rId5"/>
                  <a:stretch>
                    <a:fillRect t="-571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D2F43D-730C-4137-AE52-B74F4A69528D}"/>
              </a:ext>
            </a:extLst>
          </p:cNvPr>
          <p:cNvGrpSpPr/>
          <p:nvPr/>
        </p:nvGrpSpPr>
        <p:grpSpPr>
          <a:xfrm>
            <a:off x="381713" y="2151571"/>
            <a:ext cx="11428571" cy="2942788"/>
            <a:chOff x="381714" y="2224955"/>
            <a:chExt cx="11428571" cy="29427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6661F0-C479-44EC-A1B8-17DCFDE44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325"/>
            <a:stretch/>
          </p:blipFill>
          <p:spPr>
            <a:xfrm>
              <a:off x="381714" y="2224955"/>
              <a:ext cx="11428571" cy="2942788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E8A0222-B8A5-493C-8B16-D38D49F3C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670" y="2539180"/>
              <a:ext cx="221941" cy="214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8DA5FE-5602-4C40-BD8F-30BC149D6971}"/>
                    </a:ext>
                  </a:extLst>
                </p:cNvPr>
                <p:cNvSpPr txBox="1"/>
                <p:nvPr/>
              </p:nvSpPr>
              <p:spPr>
                <a:xfrm>
                  <a:off x="3444535" y="2287099"/>
                  <a:ext cx="1535837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5.1 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8DA5FE-5602-4C40-BD8F-30BC149D6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535" y="2287099"/>
                  <a:ext cx="1535837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F4BBED-D7C7-4A9A-ADAA-29766D04A34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5304409" y="3110303"/>
              <a:ext cx="221940" cy="229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477CA3-CEE1-47FB-8844-79683807DAFA}"/>
                    </a:ext>
                  </a:extLst>
                </p:cNvPr>
                <p:cNvSpPr txBox="1"/>
                <p:nvPr/>
              </p:nvSpPr>
              <p:spPr>
                <a:xfrm>
                  <a:off x="5526349" y="2910248"/>
                  <a:ext cx="19397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=</a:t>
                  </a: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.9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477CA3-CEE1-47FB-8844-79683807D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349" y="2910248"/>
                  <a:ext cx="193977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785760-D3B4-417F-908F-4EF12FC620C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2747640" y="3848839"/>
              <a:ext cx="186426" cy="252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1D437F-5BBD-440A-8C72-6FCE3CA415CE}"/>
                    </a:ext>
                  </a:extLst>
                </p:cNvPr>
                <p:cNvSpPr txBox="1"/>
                <p:nvPr/>
              </p:nvSpPr>
              <p:spPr>
                <a:xfrm>
                  <a:off x="2934066" y="3887586"/>
                  <a:ext cx="2046305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=</a:t>
                  </a: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.8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1D437F-5BBD-440A-8C72-6FCE3CA41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066" y="3887586"/>
                  <a:ext cx="2046305" cy="427618"/>
                </a:xfrm>
                <a:prstGeom prst="rect">
                  <a:avLst/>
                </a:prstGeom>
                <a:blipFill>
                  <a:blip r:embed="rId9"/>
                  <a:stretch>
                    <a:fillRect t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E84C833-4F3F-4739-BBAE-BAD2D3344DF5}"/>
              </a:ext>
            </a:extLst>
          </p:cNvPr>
          <p:cNvSpPr txBox="1"/>
          <p:nvPr/>
        </p:nvSpPr>
        <p:spPr>
          <a:xfrm>
            <a:off x="5827697" y="1702221"/>
            <a:ext cx="892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E45E20-BA32-4BD5-AB0D-C8B219EEE2CF}"/>
              </a:ext>
            </a:extLst>
          </p:cNvPr>
          <p:cNvSpPr txBox="1"/>
          <p:nvPr/>
        </p:nvSpPr>
        <p:spPr>
          <a:xfrm>
            <a:off x="5827696" y="4888713"/>
            <a:ext cx="892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21DF7B-7CE2-42E8-AA24-EA08B13D4FD0}"/>
              </a:ext>
            </a:extLst>
          </p:cNvPr>
          <p:cNvSpPr txBox="1"/>
          <p:nvPr/>
        </p:nvSpPr>
        <p:spPr>
          <a:xfrm>
            <a:off x="5827696" y="8221703"/>
            <a:ext cx="892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B5797B-FE55-49B3-9E22-95231700A26E}"/>
              </a:ext>
            </a:extLst>
          </p:cNvPr>
          <p:cNvGrpSpPr/>
          <p:nvPr/>
        </p:nvGrpSpPr>
        <p:grpSpPr>
          <a:xfrm>
            <a:off x="381712" y="5375616"/>
            <a:ext cx="11428571" cy="2854011"/>
            <a:chOff x="310693" y="288684"/>
            <a:chExt cx="11428571" cy="285401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4B1F35A-9F2F-406C-9611-B8E9ABF2F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186"/>
            <a:stretch/>
          </p:blipFill>
          <p:spPr>
            <a:xfrm>
              <a:off x="310693" y="288684"/>
              <a:ext cx="11428571" cy="2854011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0F59B4-01AF-45A7-B70F-22F27B4CCC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7462" y="540765"/>
              <a:ext cx="221941" cy="214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219154F-4FDA-4411-9B4D-DBFE972877E0}"/>
                    </a:ext>
                  </a:extLst>
                </p:cNvPr>
                <p:cNvSpPr txBox="1"/>
                <p:nvPr/>
              </p:nvSpPr>
              <p:spPr>
                <a:xfrm>
                  <a:off x="3169327" y="288684"/>
                  <a:ext cx="1535837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219154F-4FDA-4411-9B4D-DBFE97287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327" y="288684"/>
                  <a:ext cx="1535837" cy="429220"/>
                </a:xfrm>
                <a:prstGeom prst="rect">
                  <a:avLst/>
                </a:prstGeom>
                <a:blipFill>
                  <a:blip r:embed="rId11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95407B1-F9A7-4216-A99D-42F3EA6634CD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5561861" y="1271686"/>
              <a:ext cx="221940" cy="229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0BE6DD7-DE3F-43E8-99EA-9F13B9DB00A1}"/>
                    </a:ext>
                  </a:extLst>
                </p:cNvPr>
                <p:cNvSpPr txBox="1"/>
                <p:nvPr/>
              </p:nvSpPr>
              <p:spPr>
                <a:xfrm>
                  <a:off x="5783801" y="1071631"/>
                  <a:ext cx="19397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=</a:t>
                  </a: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.8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0BE6DD7-DE3F-43E8-99EA-9F13B9DB0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1071631"/>
                  <a:ext cx="1939770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ED1533-68A7-4137-8DCE-0525F76B977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2887462" y="2208196"/>
              <a:ext cx="186426" cy="252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DBA2F5-F69E-460A-8152-C98E72043835}"/>
                    </a:ext>
                  </a:extLst>
                </p:cNvPr>
                <p:cNvSpPr txBox="1"/>
                <p:nvPr/>
              </p:nvSpPr>
              <p:spPr>
                <a:xfrm>
                  <a:off x="3073888" y="2246943"/>
                  <a:ext cx="2046305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=</a:t>
                  </a: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.7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DBA2F5-F69E-460A-8152-C98E72043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888" y="2246943"/>
                  <a:ext cx="2046305" cy="427618"/>
                </a:xfrm>
                <a:prstGeom prst="rect">
                  <a:avLst/>
                </a:prstGeom>
                <a:blipFill>
                  <a:blip r:embed="rId13"/>
                  <a:stretch>
                    <a:fillRect t="-571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0D933-F88B-4DFC-A22F-F6942D88D510}"/>
                  </a:ext>
                </a:extLst>
              </p:cNvPr>
              <p:cNvSpPr txBox="1"/>
              <p:nvPr/>
            </p:nvSpPr>
            <p:spPr>
              <a:xfrm>
                <a:off x="7971232" y="989952"/>
                <a:ext cx="2856425" cy="61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50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0D933-F88B-4DFC-A22F-F6942D88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32" y="989952"/>
                <a:ext cx="2856425" cy="6195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770989-300B-4E0B-B229-EDFB7CE3DE06}"/>
                  </a:ext>
                </a:extLst>
              </p:cNvPr>
              <p:cNvSpPr txBox="1"/>
              <p:nvPr/>
            </p:nvSpPr>
            <p:spPr>
              <a:xfrm>
                <a:off x="8268775" y="4195947"/>
                <a:ext cx="2856425" cy="61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50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770989-300B-4E0B-B229-EDFB7CE3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75" y="4195947"/>
                <a:ext cx="2856425" cy="6195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9A2B377-F5F9-460B-8F85-C0AE62371192}"/>
                  </a:ext>
                </a:extLst>
              </p:cNvPr>
              <p:cNvSpPr txBox="1"/>
              <p:nvPr/>
            </p:nvSpPr>
            <p:spPr>
              <a:xfrm>
                <a:off x="8268774" y="7421406"/>
                <a:ext cx="2856425" cy="61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50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9A2B377-F5F9-460B-8F85-C0AE623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74" y="7421406"/>
                <a:ext cx="2856425" cy="6195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56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F1D69-80E0-42A9-902D-C4B936F1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71450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75D90E-B73A-4F6D-9F7A-704EC597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71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8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9AD917-C590-4FBA-9389-A8AB9E4CF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21"/>
          <a:stretch/>
        </p:blipFill>
        <p:spPr>
          <a:xfrm>
            <a:off x="108664" y="245310"/>
            <a:ext cx="11428571" cy="29381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DBB93-873A-4216-953D-4DB8FEE43400}"/>
              </a:ext>
            </a:extLst>
          </p:cNvPr>
          <p:cNvCxnSpPr>
            <a:cxnSpLocks/>
          </p:cNvCxnSpPr>
          <p:nvPr/>
        </p:nvCxnSpPr>
        <p:spPr>
          <a:xfrm flipH="1">
            <a:off x="1121916" y="497391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9E93E5-677F-4D90-A998-DC0EF11403D9}"/>
                  </a:ext>
                </a:extLst>
              </p:cNvPr>
              <p:cNvSpPr txBox="1"/>
              <p:nvPr/>
            </p:nvSpPr>
            <p:spPr>
              <a:xfrm>
                <a:off x="1403781" y="245310"/>
                <a:ext cx="1535837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9E93E5-677F-4D90-A998-DC0EF1140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81" y="245310"/>
                <a:ext cx="1535837" cy="429220"/>
              </a:xfrm>
              <a:prstGeom prst="rect">
                <a:avLst/>
              </a:prstGeom>
              <a:blipFill>
                <a:blip r:embed="rId3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E08F54-DFFA-4433-A078-014EE49F523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734642" y="2349975"/>
            <a:ext cx="186426" cy="252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E4F4F-1EAA-4C03-A61B-2CA923BE8ECB}"/>
                  </a:ext>
                </a:extLst>
              </p:cNvPr>
              <p:cNvSpPr txBox="1"/>
              <p:nvPr/>
            </p:nvSpPr>
            <p:spPr>
              <a:xfrm>
                <a:off x="8921068" y="2388722"/>
                <a:ext cx="2046305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𝒑𝒉𝑨</m:t>
                        </m:r>
                      </m:sub>
                    </m:sSub>
                  </m:oMath>
                </a14:m>
                <a:r>
                  <a:rPr lang="en-US" sz="2000" b="1" dirty="0"/>
                  <a:t>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.8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E4F4F-1EAA-4C03-A61B-2CA923BE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068" y="2388722"/>
                <a:ext cx="2046305" cy="427618"/>
              </a:xfrm>
              <a:prstGeom prst="rect">
                <a:avLst/>
              </a:prstGeom>
              <a:blipFill>
                <a:blip r:embed="rId4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AEDA93-F2C6-4822-83E0-987AD9F49CAA}"/>
                  </a:ext>
                </a:extLst>
              </p:cNvPr>
              <p:cNvSpPr txBox="1"/>
              <p:nvPr/>
            </p:nvSpPr>
            <p:spPr>
              <a:xfrm>
                <a:off x="-195327" y="2420809"/>
                <a:ext cx="2856425" cy="61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AEDA93-F2C6-4822-83E0-987AD9F49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327" y="2420809"/>
                <a:ext cx="2856425" cy="619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52C853B-E267-4740-9B4E-BF35E8A72C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21"/>
          <a:stretch/>
        </p:blipFill>
        <p:spPr>
          <a:xfrm>
            <a:off x="108663" y="3562153"/>
            <a:ext cx="11428571" cy="29381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D94143-E1BE-48D2-BCB7-0DAEF41E438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661098" y="5587875"/>
            <a:ext cx="186426" cy="252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8EA34D-6015-40CA-A18C-DC524482F0DE}"/>
                  </a:ext>
                </a:extLst>
              </p:cNvPr>
              <p:cNvSpPr txBox="1"/>
              <p:nvPr/>
            </p:nvSpPr>
            <p:spPr>
              <a:xfrm>
                <a:off x="2847524" y="5626622"/>
                <a:ext cx="2046305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𝒑𝒉𝑨</m:t>
                        </m:r>
                      </m:sub>
                    </m:sSub>
                  </m:oMath>
                </a14:m>
                <a:r>
                  <a:rPr lang="en-US" sz="2000" b="1" dirty="0"/>
                  <a:t>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.5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8EA34D-6015-40CA-A18C-DC524482F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24" y="5626622"/>
                <a:ext cx="2046305" cy="427618"/>
              </a:xfrm>
              <a:prstGeom prst="rect">
                <a:avLst/>
              </a:prstGeom>
              <a:blipFill>
                <a:blip r:embed="rId7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96B8C1-46BD-472D-AAA0-FEDC13F1A565}"/>
                  </a:ext>
                </a:extLst>
              </p:cNvPr>
              <p:cNvSpPr txBox="1"/>
              <p:nvPr/>
            </p:nvSpPr>
            <p:spPr>
              <a:xfrm>
                <a:off x="-236176" y="5760630"/>
                <a:ext cx="2856425" cy="61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96B8C1-46BD-472D-AAA0-FEDC13F1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176" y="5760630"/>
                <a:ext cx="2856425" cy="6195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6E4C64-DD6F-45C6-824E-84CF8CF5385A}"/>
              </a:ext>
            </a:extLst>
          </p:cNvPr>
          <p:cNvCxnSpPr>
            <a:cxnSpLocks/>
          </p:cNvCxnSpPr>
          <p:nvPr/>
        </p:nvCxnSpPr>
        <p:spPr>
          <a:xfrm flipH="1">
            <a:off x="8452777" y="461177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E63F50-74D2-4C3A-B807-6B23837282F7}"/>
                  </a:ext>
                </a:extLst>
              </p:cNvPr>
              <p:cNvSpPr txBox="1"/>
              <p:nvPr/>
            </p:nvSpPr>
            <p:spPr>
              <a:xfrm>
                <a:off x="8734642" y="209096"/>
                <a:ext cx="1535837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5.1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E63F50-74D2-4C3A-B807-6B2383728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642" y="209096"/>
                <a:ext cx="1535837" cy="429220"/>
              </a:xfrm>
              <a:prstGeom prst="rect">
                <a:avLst/>
              </a:prstGeom>
              <a:blipFill>
                <a:blip r:embed="rId9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465767-D934-4579-B91B-5D51D546141A}"/>
              </a:ext>
            </a:extLst>
          </p:cNvPr>
          <p:cNvCxnSpPr>
            <a:cxnSpLocks/>
          </p:cNvCxnSpPr>
          <p:nvPr/>
        </p:nvCxnSpPr>
        <p:spPr>
          <a:xfrm flipH="1">
            <a:off x="1225281" y="3814234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D41D79-DE4B-4F36-890B-91281555ACDE}"/>
                  </a:ext>
                </a:extLst>
              </p:cNvPr>
              <p:cNvSpPr txBox="1"/>
              <p:nvPr/>
            </p:nvSpPr>
            <p:spPr>
              <a:xfrm>
                <a:off x="1507146" y="3562153"/>
                <a:ext cx="1535837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5.1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D41D79-DE4B-4F36-890B-91281555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46" y="3562153"/>
                <a:ext cx="1535837" cy="429220"/>
              </a:xfrm>
              <a:prstGeom prst="rect">
                <a:avLst/>
              </a:prstGeom>
              <a:blipFill>
                <a:blip r:embed="rId10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3D8BBD-5E30-4BE2-9C77-960400888663}"/>
              </a:ext>
            </a:extLst>
          </p:cNvPr>
          <p:cNvCxnSpPr>
            <a:cxnSpLocks/>
          </p:cNvCxnSpPr>
          <p:nvPr/>
        </p:nvCxnSpPr>
        <p:spPr>
          <a:xfrm flipH="1">
            <a:off x="7871284" y="3814234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4EB85A-14A5-4044-A722-5AB75B9B14E6}"/>
                  </a:ext>
                </a:extLst>
              </p:cNvPr>
              <p:cNvSpPr txBox="1"/>
              <p:nvPr/>
            </p:nvSpPr>
            <p:spPr>
              <a:xfrm>
                <a:off x="8153149" y="3562153"/>
                <a:ext cx="1535837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4EB85A-14A5-4044-A722-5AB75B9B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49" y="3562153"/>
                <a:ext cx="1535837" cy="429220"/>
              </a:xfrm>
              <a:prstGeom prst="rect">
                <a:avLst/>
              </a:prstGeom>
              <a:blipFill>
                <a:blip r:embed="rId11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A927E9-D2E1-4710-8203-EB97A2FF2095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452777" y="5801684"/>
            <a:ext cx="186426" cy="252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04992E-C880-439F-B868-A2F193A66034}"/>
                  </a:ext>
                </a:extLst>
              </p:cNvPr>
              <p:cNvSpPr txBox="1"/>
              <p:nvPr/>
            </p:nvSpPr>
            <p:spPr>
              <a:xfrm>
                <a:off x="8639203" y="5840431"/>
                <a:ext cx="2046305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𝒑𝒉𝑨</m:t>
                        </m:r>
                      </m:sub>
                    </m:sSub>
                  </m:oMath>
                </a14:m>
                <a:r>
                  <a:rPr lang="en-US" sz="2000" b="1" dirty="0"/>
                  <a:t>=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04992E-C880-439F-B868-A2F193A66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203" y="5840431"/>
                <a:ext cx="2046305" cy="427618"/>
              </a:xfrm>
              <a:prstGeom prst="rect">
                <a:avLst/>
              </a:prstGeom>
              <a:blipFill>
                <a:blip r:embed="rId12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C1D2081-54F9-4AA7-9556-0136CC5FAC61}"/>
              </a:ext>
            </a:extLst>
          </p:cNvPr>
          <p:cNvSpPr txBox="1"/>
          <p:nvPr/>
        </p:nvSpPr>
        <p:spPr>
          <a:xfrm>
            <a:off x="5649791" y="3066103"/>
            <a:ext cx="892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0B7C5F-9807-4220-B88B-4CC3497590EB}"/>
              </a:ext>
            </a:extLst>
          </p:cNvPr>
          <p:cNvSpPr txBox="1"/>
          <p:nvPr/>
        </p:nvSpPr>
        <p:spPr>
          <a:xfrm>
            <a:off x="5649790" y="6401942"/>
            <a:ext cx="892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2622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325A40-8F96-459B-B74E-FCA17EE2D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11"/>
          <a:stretch/>
        </p:blipFill>
        <p:spPr>
          <a:xfrm>
            <a:off x="381714" y="359705"/>
            <a:ext cx="11428571" cy="293391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4CBFB6-2F99-4D20-8C82-AFCE5E03B4B0}"/>
              </a:ext>
            </a:extLst>
          </p:cNvPr>
          <p:cNvCxnSpPr>
            <a:cxnSpLocks/>
          </p:cNvCxnSpPr>
          <p:nvPr/>
        </p:nvCxnSpPr>
        <p:spPr>
          <a:xfrm flipH="1">
            <a:off x="1716720" y="834742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2BDC5C-9C8B-4E34-A9E8-6488AE866130}"/>
                  </a:ext>
                </a:extLst>
              </p:cNvPr>
              <p:cNvSpPr txBox="1"/>
              <p:nvPr/>
            </p:nvSpPr>
            <p:spPr>
              <a:xfrm>
                <a:off x="1998585" y="582661"/>
                <a:ext cx="1275081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2BDC5C-9C8B-4E34-A9E8-6488AE866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582661"/>
                <a:ext cx="1275081" cy="429220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C09971-1079-4A4D-AAB0-64A6427140DA}"/>
              </a:ext>
            </a:extLst>
          </p:cNvPr>
          <p:cNvCxnSpPr>
            <a:cxnSpLocks/>
          </p:cNvCxnSpPr>
          <p:nvPr/>
        </p:nvCxnSpPr>
        <p:spPr>
          <a:xfrm flipH="1">
            <a:off x="3831085" y="1537557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07B75B-F552-41F0-9A81-43CD1452E660}"/>
                  </a:ext>
                </a:extLst>
              </p:cNvPr>
              <p:cNvSpPr txBox="1"/>
              <p:nvPr/>
            </p:nvSpPr>
            <p:spPr>
              <a:xfrm>
                <a:off x="4112950" y="1285476"/>
                <a:ext cx="1613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0.85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07B75B-F552-41F0-9A81-43CD1452E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950" y="1285476"/>
                <a:ext cx="161314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6142A4-94CD-4667-912D-7463A50900AF}"/>
              </a:ext>
            </a:extLst>
          </p:cNvPr>
          <p:cNvCxnSpPr>
            <a:cxnSpLocks/>
          </p:cNvCxnSpPr>
          <p:nvPr/>
        </p:nvCxnSpPr>
        <p:spPr>
          <a:xfrm flipH="1" flipV="1">
            <a:off x="3710866" y="2639577"/>
            <a:ext cx="282237" cy="223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B94570-6393-4D70-8BA1-AC0F4C7631CA}"/>
                  </a:ext>
                </a:extLst>
              </p:cNvPr>
              <p:cNvSpPr txBox="1"/>
              <p:nvPr/>
            </p:nvSpPr>
            <p:spPr>
              <a:xfrm>
                <a:off x="4053026" y="2611357"/>
                <a:ext cx="1406741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B94570-6393-4D70-8BA1-AC0F4C76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26" y="2611357"/>
                <a:ext cx="1406741" cy="427618"/>
              </a:xfrm>
              <a:prstGeom prst="rect">
                <a:avLst/>
              </a:prstGeom>
              <a:blipFill>
                <a:blip r:embed="rId5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24607F-5357-4D4C-8C58-3D2BF04E9B9C}"/>
                  </a:ext>
                </a:extLst>
              </p:cNvPr>
              <p:cNvSpPr txBox="1"/>
              <p:nvPr/>
            </p:nvSpPr>
            <p:spPr>
              <a:xfrm>
                <a:off x="7865598" y="2515401"/>
                <a:ext cx="2856425" cy="61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24607F-5357-4D4C-8C58-3D2BF04E9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598" y="2515401"/>
                <a:ext cx="2856425" cy="619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3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FBACC-587F-4AA9-82FC-1F1252D9E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00"/>
          <a:stretch/>
        </p:blipFill>
        <p:spPr>
          <a:xfrm>
            <a:off x="275182" y="608280"/>
            <a:ext cx="11428571" cy="29201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E068E6-5E3B-4C63-88C5-668B9876A78A}"/>
              </a:ext>
            </a:extLst>
          </p:cNvPr>
          <p:cNvCxnSpPr>
            <a:cxnSpLocks/>
          </p:cNvCxnSpPr>
          <p:nvPr/>
        </p:nvCxnSpPr>
        <p:spPr>
          <a:xfrm flipH="1">
            <a:off x="2125093" y="1142417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DD029D-BA07-4123-8DCE-85597A820B37}"/>
                  </a:ext>
                </a:extLst>
              </p:cNvPr>
              <p:cNvSpPr txBox="1"/>
              <p:nvPr/>
            </p:nvSpPr>
            <p:spPr>
              <a:xfrm>
                <a:off x="2406958" y="890336"/>
                <a:ext cx="1275081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DD029D-BA07-4123-8DCE-85597A82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58" y="890336"/>
                <a:ext cx="1275081" cy="429220"/>
              </a:xfrm>
              <a:prstGeom prst="rect">
                <a:avLst/>
              </a:prstGeom>
              <a:blipFill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7C42B5-0A57-4F27-9082-092266C0A9E2}"/>
              </a:ext>
            </a:extLst>
          </p:cNvPr>
          <p:cNvCxnSpPr>
            <a:cxnSpLocks/>
          </p:cNvCxnSpPr>
          <p:nvPr/>
        </p:nvCxnSpPr>
        <p:spPr>
          <a:xfrm flipH="1">
            <a:off x="4239458" y="1845232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5FBBA5-EE73-4168-95C3-F3C4B35921C5}"/>
                  </a:ext>
                </a:extLst>
              </p:cNvPr>
              <p:cNvSpPr txBox="1"/>
              <p:nvPr/>
            </p:nvSpPr>
            <p:spPr>
              <a:xfrm>
                <a:off x="4521323" y="1593151"/>
                <a:ext cx="1613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5FBBA5-EE73-4168-95C3-F3C4B359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23" y="1593151"/>
                <a:ext cx="1613147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6AE924-3D68-4919-BD14-478BA6E7BFC7}"/>
              </a:ext>
            </a:extLst>
          </p:cNvPr>
          <p:cNvCxnSpPr>
            <a:cxnSpLocks/>
          </p:cNvCxnSpPr>
          <p:nvPr/>
        </p:nvCxnSpPr>
        <p:spPr>
          <a:xfrm flipH="1" flipV="1">
            <a:off x="4119239" y="2947252"/>
            <a:ext cx="282237" cy="223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54C54-8EF5-4FBE-93E3-7038DC049A08}"/>
                  </a:ext>
                </a:extLst>
              </p:cNvPr>
              <p:cNvSpPr txBox="1"/>
              <p:nvPr/>
            </p:nvSpPr>
            <p:spPr>
              <a:xfrm>
                <a:off x="4461399" y="2919032"/>
                <a:ext cx="1613147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2.4 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54C54-8EF5-4FBE-93E3-7038DC049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99" y="2919032"/>
                <a:ext cx="1613147" cy="427618"/>
              </a:xfrm>
              <a:prstGeom prst="rect">
                <a:avLst/>
              </a:prstGeom>
              <a:blipFill>
                <a:blip r:embed="rId5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A6902-23A8-498B-9F53-E1B3EE161397}"/>
                  </a:ext>
                </a:extLst>
              </p:cNvPr>
              <p:cNvSpPr txBox="1"/>
              <p:nvPr/>
            </p:nvSpPr>
            <p:spPr>
              <a:xfrm>
                <a:off x="8273971" y="2823076"/>
                <a:ext cx="2856425" cy="61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A6902-23A8-498B-9F53-E1B3EE16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71" y="2823076"/>
                <a:ext cx="2856425" cy="619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07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CAB84-6FD3-41FB-B719-32BF0E815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8"/>
          <a:stretch/>
        </p:blipFill>
        <p:spPr>
          <a:xfrm>
            <a:off x="230794" y="741445"/>
            <a:ext cx="11428571" cy="294597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8FDF87-A6EC-4436-A3BC-5B3EC5DC8310}"/>
              </a:ext>
            </a:extLst>
          </p:cNvPr>
          <p:cNvCxnSpPr>
            <a:cxnSpLocks/>
          </p:cNvCxnSpPr>
          <p:nvPr/>
        </p:nvCxnSpPr>
        <p:spPr>
          <a:xfrm flipH="1">
            <a:off x="1170936" y="1281565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249DED-D3E7-4463-8D61-D20018B97FEF}"/>
                  </a:ext>
                </a:extLst>
              </p:cNvPr>
              <p:cNvSpPr txBox="1"/>
              <p:nvPr/>
            </p:nvSpPr>
            <p:spPr>
              <a:xfrm>
                <a:off x="1452801" y="1029484"/>
                <a:ext cx="1275081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249DED-D3E7-4463-8D61-D20018B97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801" y="1029484"/>
                <a:ext cx="1275081" cy="429220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09E8E-ADD4-4478-B586-DFD05C88E3A4}"/>
              </a:ext>
            </a:extLst>
          </p:cNvPr>
          <p:cNvCxnSpPr>
            <a:cxnSpLocks/>
          </p:cNvCxnSpPr>
          <p:nvPr/>
        </p:nvCxnSpPr>
        <p:spPr>
          <a:xfrm flipH="1">
            <a:off x="3285301" y="1984380"/>
            <a:ext cx="221941" cy="21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88402-F237-4F76-8781-FD8A32463C95}"/>
                  </a:ext>
                </a:extLst>
              </p:cNvPr>
              <p:cNvSpPr txBox="1"/>
              <p:nvPr/>
            </p:nvSpPr>
            <p:spPr>
              <a:xfrm>
                <a:off x="3567166" y="1732299"/>
                <a:ext cx="1613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𝒊𝒏𝒗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88402-F237-4F76-8781-FD8A32463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166" y="1732299"/>
                <a:ext cx="1613147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03D8AC-5F2F-4359-BC92-38DED0459F50}"/>
              </a:ext>
            </a:extLst>
          </p:cNvPr>
          <p:cNvCxnSpPr>
            <a:cxnSpLocks/>
          </p:cNvCxnSpPr>
          <p:nvPr/>
        </p:nvCxnSpPr>
        <p:spPr>
          <a:xfrm flipH="1" flipV="1">
            <a:off x="1611859" y="3042527"/>
            <a:ext cx="282237" cy="223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EF7F4-4DAF-4112-826C-9FDA21F64291}"/>
                  </a:ext>
                </a:extLst>
              </p:cNvPr>
              <p:cNvSpPr txBox="1"/>
              <p:nvPr/>
            </p:nvSpPr>
            <p:spPr>
              <a:xfrm>
                <a:off x="1954019" y="3014307"/>
                <a:ext cx="1613147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𝒑𝒉𝑨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3.7 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EF7F4-4DAF-4112-826C-9FDA21F6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9" y="3014307"/>
                <a:ext cx="1613147" cy="427618"/>
              </a:xfrm>
              <a:prstGeom prst="rect">
                <a:avLst/>
              </a:prstGeom>
              <a:blipFill>
                <a:blip r:embed="rId5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7F1E6A-0E2C-4F77-AEA9-B968A317AC59}"/>
                  </a:ext>
                </a:extLst>
              </p:cNvPr>
              <p:cNvSpPr txBox="1"/>
              <p:nvPr/>
            </p:nvSpPr>
            <p:spPr>
              <a:xfrm>
                <a:off x="6872553" y="2956688"/>
                <a:ext cx="2856425" cy="61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100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7F1E6A-0E2C-4F77-AEA9-B968A317A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53" y="2956688"/>
                <a:ext cx="2856425" cy="619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95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241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17</cp:revision>
  <dcterms:created xsi:type="dcterms:W3CDTF">2022-08-11T15:36:13Z</dcterms:created>
  <dcterms:modified xsi:type="dcterms:W3CDTF">2022-08-12T19:55:47Z</dcterms:modified>
</cp:coreProperties>
</file>