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2808-99ED-486C-88EA-B88FE4DD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E058-2C64-48E5-AB33-C11ADC53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7849-8B9F-452A-9877-939939F1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8CED-189D-460D-81D3-F795CBB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E78A-5DB5-4B80-9B23-1D4F683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4A2-08C2-4437-A6A2-266B85F5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9A38-2786-425E-9C9E-567C72C0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42B0-E46A-43D0-9CA0-73463E0B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2134-AF92-4E77-8663-8F66C23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3EE5-C7E1-436B-9ED7-AA4EB16D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C398-7AD7-4D37-AFB3-2A73FFC9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6E82-427F-4E47-85A1-BC1C83C1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D23C-753B-4AE7-9E99-A31B7368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6630-2E34-4F4B-9AA4-5EEC0162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A23C-EDEC-416D-B1E2-802A146D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778-BF51-44B8-884E-7A2A570D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B0BC-BDE8-4009-9B55-07E22AE5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831-6650-4476-87A9-95BEA69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016A-4F48-4BED-9A9C-97D1034C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031D-9743-429E-9478-1A61895A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D08-5EFB-4595-B693-978728DC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2F6-DFA5-4239-B979-D416E184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3F61-A1E4-4470-871A-0A464A3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40C5-FA30-4FA9-A0DE-3FB32B98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0339-5079-4ADF-8EF2-C266DF9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C25A-48FE-414E-9BC1-F6AEA80C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9E48-6C13-489B-8E6D-D00FEFE6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E159B-A669-4D11-B525-E2FF04EA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3393-37E3-4934-88B9-5F481ACA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12C4-82C6-49CE-8CE2-8BD6F22F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1349-21D4-4AB0-8CA6-6CBBEE1E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EDA8-8BE4-457F-9F2F-263C330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313A-81F4-42D7-9CB9-5B04C7BB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578C-BE2F-41D1-8428-4958A3BD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D3E37-5105-4357-89BD-E839421AA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3090B-78D6-49E6-9D72-A6A59262F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09DAB-8F2C-4743-B6EB-279E1D8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81AD4-B7EA-47AB-BBC2-3EE14C9F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4E983-BA84-42B0-8557-9C69508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BCF-79F0-42CD-9AE0-C0B139F4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716FF-EF76-4F76-B080-4174B9A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068FA-4C65-4479-A0F0-35D18B0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2C36D-C4C7-4DB1-BE05-FEA54FC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8186-1D2E-4B1F-995F-81235A7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A4353-DF5A-4DBE-B470-A8129F55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E8DDC-CC8E-470B-9D33-44E91CD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5C9A-4EBE-4152-875A-22155FD2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0E9-2318-45FE-B087-66290562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1718-B964-4531-A448-B0141FA2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8C79-E0F1-473B-AB7C-CF0E60E6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EDA84-E204-49E3-9B58-636E3D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49BBB-0AFC-40A3-8F4B-D14A10B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0D08-6D8A-458D-BE6F-4B01D3EA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8A08A-7F56-4832-AFE2-8350FE8B6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958-1D46-4E74-A3BE-D89F69AF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206D-4F8A-4E21-BC14-D6F7AB88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FA38-A609-4B9A-9D3C-F6FB8A6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ED01-EAF9-4276-8902-51B2BF8E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7DBB8-0BE9-4C06-A9F8-EEFE67C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1F28-4FB7-4B14-85EA-961B18FB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8FE6-E135-43FF-9803-A8EBE3584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5BDF-A040-4608-832A-6D0E3A5FEC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4AA-B0D0-4264-83E2-BA5D7EA7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96C7-62F0-4532-B689-E09D4342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EF0-CBFC-45DE-A251-5990D3EE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4" y="657634"/>
            <a:ext cx="4762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DE1E3-4988-4DBC-9DA8-69B23886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4" y="2598751"/>
            <a:ext cx="237744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1754-8143-446A-AE41-5A7FFDAAA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4" y="2598750"/>
            <a:ext cx="2377440" cy="118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EA451-39DB-400F-AB8F-D1B6C0E36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4339996"/>
            <a:ext cx="2377440" cy="118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E36984-5D26-4FE4-9E41-4C8249092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0" y="4345865"/>
            <a:ext cx="2377440" cy="1188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925EF-5EAF-474A-B475-5529B544A6B1}"/>
              </a:ext>
            </a:extLst>
          </p:cNvPr>
          <p:cNvSpPr/>
          <p:nvPr/>
        </p:nvSpPr>
        <p:spPr>
          <a:xfrm>
            <a:off x="3781463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C0D7B-61C7-422B-A92A-7D10303D237D}"/>
              </a:ext>
            </a:extLst>
          </p:cNvPr>
          <p:cNvSpPr/>
          <p:nvPr/>
        </p:nvSpPr>
        <p:spPr>
          <a:xfrm>
            <a:off x="3781463" y="657634"/>
            <a:ext cx="4789651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E0E1B-CC0F-4209-AF24-240157C85658}"/>
              </a:ext>
            </a:extLst>
          </p:cNvPr>
          <p:cNvSpPr/>
          <p:nvPr/>
        </p:nvSpPr>
        <p:spPr>
          <a:xfrm>
            <a:off x="6206654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25AF3-0E60-4FD7-AE2D-C1AE322A3858}"/>
              </a:ext>
            </a:extLst>
          </p:cNvPr>
          <p:cNvSpPr/>
          <p:nvPr/>
        </p:nvSpPr>
        <p:spPr>
          <a:xfrm>
            <a:off x="3768340" y="433999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813AC-B562-494A-A877-BD44E10FF476}"/>
              </a:ext>
            </a:extLst>
          </p:cNvPr>
          <p:cNvSpPr/>
          <p:nvPr/>
        </p:nvSpPr>
        <p:spPr>
          <a:xfrm>
            <a:off x="6233804" y="4336672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0BDA6A-FF75-49C3-BDD2-A39F826F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71435"/>
            <a:ext cx="4282440" cy="190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718164-1612-4315-AE05-26CEF6567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5801"/>
            <a:ext cx="428244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407F3-8C59-4A65-8860-D28B16A6C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11EFF9-5FB6-4EF3-AA97-3A38A1A35F18}"/>
              </a:ext>
            </a:extLst>
          </p:cNvPr>
          <p:cNvSpPr/>
          <p:nvPr/>
        </p:nvSpPr>
        <p:spPr>
          <a:xfrm>
            <a:off x="3999854" y="245510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62178-E751-4E2C-9B7E-B99EBC27141E}"/>
              </a:ext>
            </a:extLst>
          </p:cNvPr>
          <p:cNvSpPr/>
          <p:nvPr/>
        </p:nvSpPr>
        <p:spPr>
          <a:xfrm>
            <a:off x="3999854" y="2192428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C7F60-48CA-44CC-90BA-9B86EE7A110E}"/>
              </a:ext>
            </a:extLst>
          </p:cNvPr>
          <p:cNvSpPr/>
          <p:nvPr/>
        </p:nvSpPr>
        <p:spPr>
          <a:xfrm>
            <a:off x="3999854" y="4562041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25896-0AE8-4220-9B46-70B0A3E46347}"/>
              </a:ext>
            </a:extLst>
          </p:cNvPr>
          <p:cNvSpPr txBox="1"/>
          <p:nvPr/>
        </p:nvSpPr>
        <p:spPr>
          <a:xfrm>
            <a:off x="10643879" y="1611712"/>
            <a:ext cx="8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0D499-4C2D-47A3-9DAD-B80643EB0664}"/>
              </a:ext>
            </a:extLst>
          </p:cNvPr>
          <p:cNvSpPr txBox="1"/>
          <p:nvPr/>
        </p:nvSpPr>
        <p:spPr>
          <a:xfrm>
            <a:off x="10586434" y="1559085"/>
            <a:ext cx="10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B</a:t>
            </a:r>
          </a:p>
        </p:txBody>
      </p:sp>
    </p:spTree>
    <p:extLst>
      <p:ext uri="{BB962C8B-B14F-4D97-AF65-F5344CB8AC3E}">
        <p14:creationId xmlns:p14="http://schemas.microsoft.com/office/powerpoint/2010/main" val="250262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L2</a:t>
            </a:r>
          </a:p>
          <a:p>
            <a:r>
              <a:rPr lang="en-US" dirty="0" err="1"/>
              <a:t>CaseC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0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L2</a:t>
            </a:r>
          </a:p>
          <a:p>
            <a:r>
              <a:rPr lang="en-US" dirty="0"/>
              <a:t>Case D</a:t>
            </a:r>
          </a:p>
        </p:txBody>
      </p:sp>
    </p:spTree>
    <p:extLst>
      <p:ext uri="{BB962C8B-B14F-4D97-AF65-F5344CB8AC3E}">
        <p14:creationId xmlns:p14="http://schemas.microsoft.com/office/powerpoint/2010/main" val="16861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E3BE4A2-C302-4235-AA09-BC0613C21FEF}"/>
              </a:ext>
            </a:extLst>
          </p:cNvPr>
          <p:cNvSpPr txBox="1"/>
          <p:nvPr/>
        </p:nvSpPr>
        <p:spPr>
          <a:xfrm>
            <a:off x="10618631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L2</a:t>
            </a:r>
          </a:p>
          <a:p>
            <a:r>
              <a:rPr lang="en-US" dirty="0"/>
              <a:t>Case E</a:t>
            </a:r>
          </a:p>
        </p:txBody>
      </p:sp>
    </p:spTree>
    <p:extLst>
      <p:ext uri="{BB962C8B-B14F-4D97-AF65-F5344CB8AC3E}">
        <p14:creationId xmlns:p14="http://schemas.microsoft.com/office/powerpoint/2010/main" val="262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BE4A2-C302-4235-AA09-BC0613C21FEF}"/>
              </a:ext>
            </a:extLst>
          </p:cNvPr>
          <p:cNvSpPr txBox="1"/>
          <p:nvPr/>
        </p:nvSpPr>
        <p:spPr>
          <a:xfrm>
            <a:off x="10618631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  <a:p>
            <a:r>
              <a:rPr lang="en-US" dirty="0"/>
              <a:t>Case F</a:t>
            </a:r>
          </a:p>
        </p:txBody>
      </p:sp>
    </p:spTree>
    <p:extLst>
      <p:ext uri="{BB962C8B-B14F-4D97-AF65-F5344CB8AC3E}">
        <p14:creationId xmlns:p14="http://schemas.microsoft.com/office/powerpoint/2010/main" val="35355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26</cp:revision>
  <dcterms:created xsi:type="dcterms:W3CDTF">2021-02-25T18:30:06Z</dcterms:created>
  <dcterms:modified xsi:type="dcterms:W3CDTF">2021-03-08T20:42:28Z</dcterms:modified>
</cp:coreProperties>
</file>