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7" r:id="rId4"/>
    <p:sldId id="259" r:id="rId5"/>
    <p:sldId id="258" r:id="rId6"/>
    <p:sldId id="263" r:id="rId7"/>
    <p:sldId id="262" r:id="rId8"/>
    <p:sldId id="261" r:id="rId9"/>
    <p:sldId id="265" r:id="rId10"/>
    <p:sldId id="266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A4-2F2C-4A1E-A751-33EC9283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CEE0-07E4-40F2-BD10-03059FE5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B5D-7B79-4ECC-87D8-D8C3195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EBAA-7570-44BA-96F7-C86C19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A005-32D6-4D33-B446-27D0D23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38E-095E-441D-B5F8-5F37738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96B2-F2A6-4D82-8F3E-17E8181C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7CD-3E58-47A2-9A21-BCE55FBE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0CF5-0399-42DC-8E0D-53F761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EE25-8050-47F6-B4E1-D7E3584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01E-36FC-4B45-B887-1286B80F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EDE81-4D0F-48FD-8559-C525AD9C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EFE-8CE2-4BBB-8167-B06B42F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1F8F-7E15-4647-9A75-47E9967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B8AE-2608-480D-BF4E-E113705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547-06F5-49FA-A459-E3D4DCA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B77-6DB0-4361-BAD1-0684EDB6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8C7-7676-482A-9DCB-E40092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9B7-F342-48BC-B93E-62E1140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5FEC-4ED1-4F5E-B169-FDB8FFD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694-0FB3-4926-BF97-04C5975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0F82-BA07-4568-99BB-268E356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652-7A78-4F96-B6E4-6D7598F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6FD-B97D-4FAC-A9BB-DD9776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D00-5F14-42AE-AC43-D922ACF6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001-9480-405D-A1A8-8F3A612F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3EA-35C9-4BD5-9476-ED795A6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2A5-3AD4-404D-BB41-33D6F68E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F06-DF93-4E13-858D-EAB42AE5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2FC-E9AA-49E3-A82F-9DB46105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AC4E-CAC4-4119-AAB1-45A56B6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1A-4B36-4A54-871C-EE1F40A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78FD-370D-423E-BDE9-1FE78E9A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06D5-479D-47DC-92A8-59833985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2D64-88B0-4B35-8E1E-AE2BC75B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E2D58-1420-4BFA-9E19-C16027D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F8AE-4873-4D89-9606-020153F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5522-432F-43FD-A1A8-95106A0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FC0A-9B48-4C7B-A56C-A3745B31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EA1-C57F-4F3D-A96C-5B65F702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5070-E609-4E55-9861-F9646C3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1272-A5BC-47B8-A0AA-A3B041A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9805-A3B2-4A94-BFC7-CEE1C0C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39FF8-AC3C-4C05-8674-3A0D21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D4C6-61F2-4A48-8911-FBFEDF9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F543-0860-4628-ADBD-16F339F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3995-66A2-4786-AD0D-D51DDA73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9A5-49F4-4C9F-B76A-F3476C60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417C-913F-425D-8B08-D95A7F96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D3A-C261-427C-88F9-F16DE566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2621-6A68-46D0-89AB-99B38BE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6325-C327-415A-9AD2-CEAD51FB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6CF-AA7F-432E-8F88-DBEC6F3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8A3-7F31-421A-886E-01355B42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7A1A8-C7FA-41B5-82B7-454D5C4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B348-FFF8-4E79-A339-607DE61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04BA-7091-427D-863F-B0FC57B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EE3-DE66-4FF2-B50A-DFA3975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5F15-D17E-4C84-A962-459335E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85D5-9C75-4917-BE4F-6B16D6FC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1DEA-3F34-42E3-B8B1-5A7A617B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B77-5064-4363-A7E5-FF390C19CD7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5C7-12CF-41BE-BF94-12DF06BC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3427-6EE7-4D49-8643-FD65EEEC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678E7-336C-4A16-8C8D-E639CA9E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" r="1"/>
          <a:stretch/>
        </p:blipFill>
        <p:spPr>
          <a:xfrm>
            <a:off x="223818" y="196403"/>
            <a:ext cx="11437611" cy="57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8BF49B-5D30-4943-BB8B-51C514BD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8" y="2006082"/>
            <a:ext cx="3578291" cy="2683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3B4CF-EAAB-4076-9995-CC2A85F9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34" y="1223477"/>
            <a:ext cx="5334000" cy="4000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5BAF1-C84C-4207-977B-3D8637728946}"/>
              </a:ext>
            </a:extLst>
          </p:cNvPr>
          <p:cNvCxnSpPr/>
          <p:nvPr/>
        </p:nvCxnSpPr>
        <p:spPr>
          <a:xfrm>
            <a:off x="4721290" y="3299539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F37427-CA6D-4C10-8242-24FCA8AC8FA5}"/>
              </a:ext>
            </a:extLst>
          </p:cNvPr>
          <p:cNvSpPr txBox="1"/>
          <p:nvPr/>
        </p:nvSpPr>
        <p:spPr>
          <a:xfrm>
            <a:off x="7781731" y="5321175"/>
            <a:ext cx="35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fundamental 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90716-820C-4E9B-B8FE-BDF0F841A5D6}"/>
              </a:ext>
            </a:extLst>
          </p:cNvPr>
          <p:cNvSpPr txBox="1"/>
          <p:nvPr/>
        </p:nvSpPr>
        <p:spPr>
          <a:xfrm>
            <a:off x="1483567" y="5321175"/>
            <a:ext cx="2914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 motor </a:t>
            </a:r>
            <a:r>
              <a:rPr lang="en-US" dirty="0" err="1"/>
              <a:t>controlünü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etkilemez</a:t>
            </a:r>
            <a:r>
              <a:rPr lang="en-US" dirty="0"/>
              <a:t> mi?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8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4433A6-90ED-4931-B4F7-B63C66AA3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236340"/>
                  </p:ext>
                </p:extLst>
              </p:nvPr>
            </p:nvGraphicFramePr>
            <p:xfrm>
              <a:off x="1207558" y="912954"/>
              <a:ext cx="8328329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149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667295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667295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904052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  <a:gridCol w="1430538">
                      <a:extLst>
                        <a:ext uri="{9D8B030D-6E8A-4147-A177-3AD203B41FA5}">
                          <a16:colId xmlns:a16="http://schemas.microsoft.com/office/drawing/2014/main" val="2604142960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A-C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rad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𝐨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1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rad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𝐨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1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/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rad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sz="16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𝟐𝟏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𝐨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1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/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rad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(−</m:t>
                              </m:r>
                              <m:r>
                                <a:rPr lang="en-US" sz="16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𝟐𝟏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𝐨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1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/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</m:rad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16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𝐨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1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/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4433A6-90ED-4931-B4F7-B63C66AA3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236340"/>
                  </p:ext>
                </p:extLst>
              </p:nvPr>
            </p:nvGraphicFramePr>
            <p:xfrm>
              <a:off x="1207558" y="912954"/>
              <a:ext cx="8328329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149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667295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667295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904052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  <a:gridCol w="1430538">
                      <a:extLst>
                        <a:ext uri="{9D8B030D-6E8A-4147-A177-3AD203B41FA5}">
                          <a16:colId xmlns:a16="http://schemas.microsoft.com/office/drawing/2014/main" val="2604142960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A-C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8" t="-100909" r="-403309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35" t="-100909" r="-300365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635" t="-100909" r="-200365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141" t="-100909" r="-75962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2128" t="-100909" r="-851" b="-5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8" t="-200909" r="-403309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35" t="-200909" r="-300365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635" t="-200909" r="-200365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141" t="-200909" r="-75962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2128" t="-200909" r="-85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8" t="-298198" r="-403309" b="-299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35" t="-298198" r="-300365" b="-299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635" t="-298198" r="-200365" b="-299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141" t="-298198" r="-75962" b="-299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2128" t="-298198" r="-85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8" t="-401818" r="-403309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35" t="-401818" r="-300365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635" t="-401818" r="-200365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141" t="-401818" r="-7596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8" t="-501818" r="-403309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35" t="-501818" r="-300365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635" t="-501818" r="-200365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141" t="-501818" r="-75962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2128" t="-501818" r="-851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8" t="-601818" r="-40330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635" t="-601818" r="-30036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635" t="-601818" r="-200365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3141" t="-601818" r="-75962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2128" t="-601818" r="-85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51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4750D-F618-4A44-8C53-44E230F9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0" y="914399"/>
            <a:ext cx="11295489" cy="46925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00EF41-7353-4411-87B2-55818865081F}"/>
              </a:ext>
            </a:extLst>
          </p:cNvPr>
          <p:cNvCxnSpPr/>
          <p:nvPr/>
        </p:nvCxnSpPr>
        <p:spPr>
          <a:xfrm flipV="1">
            <a:off x="10098211" y="604002"/>
            <a:ext cx="0" cy="16141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10272D-790B-40CF-9555-7C0401B6F4D2}"/>
              </a:ext>
            </a:extLst>
          </p:cNvPr>
          <p:cNvCxnSpPr>
            <a:cxnSpLocks/>
          </p:cNvCxnSpPr>
          <p:nvPr/>
        </p:nvCxnSpPr>
        <p:spPr>
          <a:xfrm flipV="1">
            <a:off x="9941456" y="279918"/>
            <a:ext cx="0" cy="21882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2A2C9-18DE-4ECB-ACFF-D03D7E48D982}"/>
              </a:ext>
            </a:extLst>
          </p:cNvPr>
          <p:cNvCxnSpPr>
            <a:cxnSpLocks/>
          </p:cNvCxnSpPr>
          <p:nvPr/>
        </p:nvCxnSpPr>
        <p:spPr>
          <a:xfrm>
            <a:off x="9941456" y="279918"/>
            <a:ext cx="90071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A0FB50-4901-4308-900C-0BDCC78168CB}"/>
              </a:ext>
            </a:extLst>
          </p:cNvPr>
          <p:cNvCxnSpPr>
            <a:cxnSpLocks/>
          </p:cNvCxnSpPr>
          <p:nvPr/>
        </p:nvCxnSpPr>
        <p:spPr>
          <a:xfrm>
            <a:off x="10098211" y="604002"/>
            <a:ext cx="7439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A690E-ADCF-4529-86C9-544AD895719D}"/>
              </a:ext>
            </a:extLst>
          </p:cNvPr>
          <p:cNvSpPr/>
          <p:nvPr/>
        </p:nvSpPr>
        <p:spPr>
          <a:xfrm>
            <a:off x="10842171" y="83976"/>
            <a:ext cx="1054360" cy="72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34B726-E387-4345-98A6-929066F498FE}"/>
              </a:ext>
            </a:extLst>
          </p:cNvPr>
          <p:cNvSpPr txBox="1"/>
          <p:nvPr/>
        </p:nvSpPr>
        <p:spPr>
          <a:xfrm>
            <a:off x="11075437" y="279918"/>
            <a:ext cx="66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WPT</a:t>
            </a:r>
          </a:p>
        </p:txBody>
      </p:sp>
    </p:spTree>
    <p:extLst>
      <p:ext uri="{BB962C8B-B14F-4D97-AF65-F5344CB8AC3E}">
        <p14:creationId xmlns:p14="http://schemas.microsoft.com/office/powerpoint/2010/main" val="38178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C1520-D118-4D7B-BE70-8B037167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8" y="1096947"/>
            <a:ext cx="11027886" cy="299392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DCE14F-7BC9-4D80-9EFA-540BC55C1803}"/>
              </a:ext>
            </a:extLst>
          </p:cNvPr>
          <p:cNvCxnSpPr/>
          <p:nvPr/>
        </p:nvCxnSpPr>
        <p:spPr>
          <a:xfrm flipV="1">
            <a:off x="5178490" y="2491273"/>
            <a:ext cx="0" cy="9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82EEF-8080-4F39-AA12-7621D9CB8490}"/>
              </a:ext>
            </a:extLst>
          </p:cNvPr>
          <p:cNvCxnSpPr>
            <a:cxnSpLocks/>
          </p:cNvCxnSpPr>
          <p:nvPr/>
        </p:nvCxnSpPr>
        <p:spPr>
          <a:xfrm flipV="1">
            <a:off x="5156720" y="710585"/>
            <a:ext cx="418324" cy="13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EE965B-C01D-4AA4-AB3A-1F06300F6149}"/>
              </a:ext>
            </a:extLst>
          </p:cNvPr>
          <p:cNvCxnSpPr>
            <a:cxnSpLocks/>
          </p:cNvCxnSpPr>
          <p:nvPr/>
        </p:nvCxnSpPr>
        <p:spPr>
          <a:xfrm flipV="1">
            <a:off x="5156720" y="794861"/>
            <a:ext cx="623597" cy="197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15FFE9-B036-497F-8EBF-DC8980960609}"/>
              </a:ext>
            </a:extLst>
          </p:cNvPr>
          <p:cNvCxnSpPr>
            <a:cxnSpLocks/>
          </p:cNvCxnSpPr>
          <p:nvPr/>
        </p:nvCxnSpPr>
        <p:spPr>
          <a:xfrm flipV="1">
            <a:off x="5156720" y="914400"/>
            <a:ext cx="805541" cy="244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CA004A-B150-4EFD-804F-26A79592B2D2}"/>
              </a:ext>
            </a:extLst>
          </p:cNvPr>
          <p:cNvSpPr txBox="1"/>
          <p:nvPr/>
        </p:nvSpPr>
        <p:spPr>
          <a:xfrm>
            <a:off x="5206482" y="329778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Converter currents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DBAE1D-D7B9-4048-B671-7A28ECAA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" y="3947639"/>
            <a:ext cx="6643396" cy="25343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274632-927A-4538-A565-F2C0FF62F9F4}"/>
              </a:ext>
            </a:extLst>
          </p:cNvPr>
          <p:cNvSpPr txBox="1"/>
          <p:nvPr/>
        </p:nvSpPr>
        <p:spPr>
          <a:xfrm>
            <a:off x="6652727" y="4343605"/>
            <a:ext cx="424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Uneven current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Uneven DC link capacitor ripple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052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709795-2EF0-44C6-8B0A-086C952A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9" y="735330"/>
            <a:ext cx="11432021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554F94-61E9-4D62-A0FA-D6361286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833302"/>
            <a:ext cx="11016225" cy="51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1A5148-C88D-430F-A4B2-AB3C2F18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49" y="747616"/>
            <a:ext cx="5715000" cy="42862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A7DF2F-3700-4E0A-85B3-113DDED307A8}"/>
              </a:ext>
            </a:extLst>
          </p:cNvPr>
          <p:cNvCxnSpPr>
            <a:cxnSpLocks/>
          </p:cNvCxnSpPr>
          <p:nvPr/>
        </p:nvCxnSpPr>
        <p:spPr>
          <a:xfrm>
            <a:off x="5551714" y="4693298"/>
            <a:ext cx="634482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41892-2A1F-426E-AC41-B49044683978}"/>
              </a:ext>
            </a:extLst>
          </p:cNvPr>
          <p:cNvSpPr txBox="1"/>
          <p:nvPr/>
        </p:nvSpPr>
        <p:spPr>
          <a:xfrm>
            <a:off x="5864290" y="5784980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80kHz</a:t>
            </a:r>
          </a:p>
        </p:txBody>
      </p:sp>
    </p:spTree>
    <p:extLst>
      <p:ext uri="{BB962C8B-B14F-4D97-AF65-F5344CB8AC3E}">
        <p14:creationId xmlns:p14="http://schemas.microsoft.com/office/powerpoint/2010/main" val="108019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BE30D4-2A68-492A-A2B3-4FDAF0B5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" y="1214146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0CE473-0FB8-46B2-BB28-14CE22E9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933" y="4021493"/>
            <a:ext cx="3578291" cy="2683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D8B46B-A5E6-409E-96C3-B1B21A8A0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316" y="411712"/>
            <a:ext cx="3923523" cy="294264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848172-F0C4-4EEB-B81B-46AA2C5580B9}"/>
              </a:ext>
            </a:extLst>
          </p:cNvPr>
          <p:cNvCxnSpPr/>
          <p:nvPr/>
        </p:nvCxnSpPr>
        <p:spPr>
          <a:xfrm>
            <a:off x="9890449" y="1651517"/>
            <a:ext cx="68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BB0E29-084E-4D62-9C38-4E75360D7CA2}"/>
              </a:ext>
            </a:extLst>
          </p:cNvPr>
          <p:cNvSpPr txBox="1"/>
          <p:nvPr/>
        </p:nvSpPr>
        <p:spPr>
          <a:xfrm>
            <a:off x="10991462" y="1328352"/>
            <a:ext cx="75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Side-band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2681E0-5F02-4EED-B5DA-C4499B13A704}"/>
              </a:ext>
            </a:extLst>
          </p:cNvPr>
          <p:cNvCxnSpPr/>
          <p:nvPr/>
        </p:nvCxnSpPr>
        <p:spPr>
          <a:xfrm>
            <a:off x="9890449" y="5363352"/>
            <a:ext cx="38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438D2D-D447-4B89-8DEA-63AA720EE29A}"/>
              </a:ext>
            </a:extLst>
          </p:cNvPr>
          <p:cNvSpPr txBox="1"/>
          <p:nvPr/>
        </p:nvSpPr>
        <p:spPr>
          <a:xfrm>
            <a:off x="10646229" y="5148172"/>
            <a:ext cx="11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harmonic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B3B57-0A04-432A-84FC-72F12B3D37AD}"/>
              </a:ext>
            </a:extLst>
          </p:cNvPr>
          <p:cNvSpPr txBox="1"/>
          <p:nvPr/>
        </p:nvSpPr>
        <p:spPr>
          <a:xfrm>
            <a:off x="10231016" y="464034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kHz sampling</a:t>
            </a:r>
          </a:p>
        </p:txBody>
      </p:sp>
    </p:spTree>
    <p:extLst>
      <p:ext uri="{BB962C8B-B14F-4D97-AF65-F5344CB8AC3E}">
        <p14:creationId xmlns:p14="http://schemas.microsoft.com/office/powerpoint/2010/main" val="91335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851EF-5363-4740-BC28-43D90761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3" y="1139499"/>
            <a:ext cx="3923523" cy="29426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D21EB1-C579-4B42-A28F-6327842835C3}"/>
              </a:ext>
            </a:extLst>
          </p:cNvPr>
          <p:cNvCxnSpPr>
            <a:cxnSpLocks/>
          </p:cNvCxnSpPr>
          <p:nvPr/>
        </p:nvCxnSpPr>
        <p:spPr>
          <a:xfrm>
            <a:off x="4315406" y="2369976"/>
            <a:ext cx="178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33B022-CA67-4391-9F70-7EF245AC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8" y="228600"/>
            <a:ext cx="4021492" cy="3016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C544AD-2053-41F6-9880-1ECD5B19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88" y="3429000"/>
            <a:ext cx="4178559" cy="3133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4669B3-5319-4A12-A642-AB8C9C430B80}"/>
              </a:ext>
            </a:extLst>
          </p:cNvPr>
          <p:cNvSpPr txBox="1"/>
          <p:nvPr/>
        </p:nvSpPr>
        <p:spPr>
          <a:xfrm>
            <a:off x="10814180" y="1073020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Fundemental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AF4EA-6C69-451B-8293-4DBCC448F0D0}"/>
              </a:ext>
            </a:extLst>
          </p:cNvPr>
          <p:cNvSpPr txBox="1"/>
          <p:nvPr/>
        </p:nvSpPr>
        <p:spPr>
          <a:xfrm>
            <a:off x="10804850" y="4811293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Band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4D3CD2-1A1F-479F-90E3-C580F14510E1}"/>
              </a:ext>
            </a:extLst>
          </p:cNvPr>
          <p:cNvCxnSpPr>
            <a:cxnSpLocks/>
          </p:cNvCxnSpPr>
          <p:nvPr/>
        </p:nvCxnSpPr>
        <p:spPr>
          <a:xfrm>
            <a:off x="2556588" y="4320073"/>
            <a:ext cx="0" cy="49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5688FA-84BD-4AAC-8216-3415B3427295}"/>
              </a:ext>
            </a:extLst>
          </p:cNvPr>
          <p:cNvSpPr txBox="1"/>
          <p:nvPr/>
        </p:nvSpPr>
        <p:spPr>
          <a:xfrm>
            <a:off x="1045028" y="4979837"/>
            <a:ext cx="3023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 </a:t>
            </a:r>
            <a:r>
              <a:rPr lang="en-US" dirty="0" err="1"/>
              <a:t>dq</a:t>
            </a:r>
            <a:r>
              <a:rPr lang="en-US" dirty="0"/>
              <a:t> frame de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çıkarmaz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hatta</a:t>
            </a:r>
            <a:r>
              <a:rPr lang="en-US" dirty="0"/>
              <a:t> Tx </a:t>
            </a:r>
            <a:r>
              <a:rPr lang="en-US" dirty="0" err="1"/>
              <a:t>akımı</a:t>
            </a:r>
            <a:r>
              <a:rPr lang="en-US" dirty="0"/>
              <a:t> da </a:t>
            </a:r>
            <a:r>
              <a:rPr lang="en-US" dirty="0" err="1"/>
              <a:t>daha</a:t>
            </a:r>
            <a:r>
              <a:rPr lang="en-US" dirty="0"/>
              <a:t> switching </a:t>
            </a:r>
            <a:r>
              <a:rPr lang="en-US" dirty="0" err="1"/>
              <a:t>frequeny</a:t>
            </a:r>
            <a:r>
              <a:rPr lang="en-US" dirty="0"/>
              <a:t> de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dq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sokulabilir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71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1195</TotalTime>
  <Words>139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69</cp:revision>
  <dcterms:created xsi:type="dcterms:W3CDTF">2021-02-23T19:35:32Z</dcterms:created>
  <dcterms:modified xsi:type="dcterms:W3CDTF">2021-04-05T20:31:08Z</dcterms:modified>
</cp:coreProperties>
</file>