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0" r:id="rId6"/>
    <p:sldId id="259" r:id="rId7"/>
    <p:sldId id="265" r:id="rId8"/>
    <p:sldId id="266" r:id="rId9"/>
    <p:sldId id="260" r:id="rId10"/>
    <p:sldId id="271" r:id="rId11"/>
    <p:sldId id="262" r:id="rId12"/>
    <p:sldId id="267" r:id="rId13"/>
    <p:sldId id="269" r:id="rId14"/>
    <p:sldId id="261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AB7A-3452-41FF-AB72-10491A87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3E50-A681-4B86-8BAB-1A3C2F53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2F50-FE0C-4D37-9FA3-2FD59D8A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2677-AC68-4F32-B67B-EB831462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299-8391-4C5A-BAFA-D3FC6D6E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051C-B137-4B25-BE40-9D057EC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D9E8-B35E-4277-A0BF-15D9FBA57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E5B6-1690-45EF-8289-63338A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E00-6FED-4BA8-9AF1-48A3F50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47FA-A997-449D-8E16-5BAF1DD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3E9E-CC5B-456E-84C2-BD7B596D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26505-7E91-4478-86F9-F38549EBA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893C-9029-45FA-9A37-67FC22C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0B49-7239-4FD6-8CE7-947536F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332-8FFA-44EE-BD6A-2D6B9C7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5CC-D437-4724-B325-2847C5DC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A8AE-D8D7-4AE2-B51B-B36E09FF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63BA-8F1C-4DCD-B03F-785433F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54AF-6D8B-48D4-A56E-820C83C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A9F1-0DBA-4E41-9589-C01DFDB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7641-465B-4921-AB95-CFB9B921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8E2F-B364-499A-9520-F7DF57847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2BB6-26BC-46FD-B736-000D5B9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1D2A-B423-4DA6-B52E-0E792CD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7E6C-330C-4192-A5EB-6B26F223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57B-2036-4ECF-9D15-0AD40E7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1340-30C9-4453-9119-9FB3A54C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778E-C0F2-416C-A226-8A7148E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F30B-BD39-4880-8724-BF3CB98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6DDF-8A95-4E81-92BA-BF5712A3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7EDE-EEE5-4F57-9CCA-5284898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F62-DB88-4B9A-9B78-6058281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2E60-536D-4B67-8CD8-E1F31D843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7A4A-4AFD-4CB0-A78A-D6B3B3FE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1A4D5-2F4E-4C8D-BB97-D27EB344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9DA8-A1C0-4E92-81FF-D912C63EA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DD16-7DE3-481C-96F7-CD82E84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E70F-0005-4CB5-B273-63E9366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BF2C-771B-4DEB-9249-D9E3BD4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1320-9903-4846-85E6-593EED4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CCB5D-45CE-4141-91DD-74897165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7774-D1B6-4A71-9A35-A7E5268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4429-2A10-4B55-BFAA-025D6CBC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4C674-5EFD-47AE-A25C-AFE21F3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484F-1409-47B9-96D3-4E79C83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2015E-1C2B-4B8A-A74C-8BA655E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EE68-3D6A-495B-879F-A86F6B29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76CB-2FEB-4D74-AF51-DE75207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533C5-2021-4186-BC64-A17B745D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21C6-ABED-48FA-9172-FCEE008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42B2-1BC6-4981-A8C4-1BE09856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374-60B7-4DEF-8AA8-DFB2D12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919-CC57-4BDD-9BC8-04C5C66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3807B-40E7-4556-B080-CDAE394F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B6A-612D-4D3E-BA15-B0613573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50C4-7A76-4806-A7CB-501C8F1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6B37-1C24-4904-A21E-8FAD298B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16AA-F69D-42AA-A56B-E57491F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D21C-99E6-4B48-8E18-84205385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B077-2A49-4C2D-B29B-D04A6B63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0367-FBBD-4B3A-897C-ED889F75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92CC-00E8-4D30-8D68-0F4CD445B4D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101B-DD04-492A-9690-3830980A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5AA0-42CE-4107-887C-16BA6C2A0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5F09-78A5-4CA4-860A-290F74A1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3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9A3A2-22D9-4E2B-97D2-8CE76A29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9" y="926592"/>
            <a:ext cx="2755391" cy="213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A03ED-0738-4F46-BBAD-B46DE010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37" y="2476500"/>
            <a:ext cx="4762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7D067-FBA8-4831-B00E-17C27BAB3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384" y="3192523"/>
            <a:ext cx="2433208" cy="1622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CAAB27-0571-4A8B-981E-512BFE20E7D9}"/>
              </a:ext>
            </a:extLst>
          </p:cNvPr>
          <p:cNvSpPr/>
          <p:nvPr/>
        </p:nvSpPr>
        <p:spPr>
          <a:xfrm>
            <a:off x="3453759" y="581397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44EE9-ED5E-47D4-98A2-DE5B0580A222}"/>
              </a:ext>
            </a:extLst>
          </p:cNvPr>
          <p:cNvSpPr/>
          <p:nvPr/>
        </p:nvSpPr>
        <p:spPr>
          <a:xfrm>
            <a:off x="5148447" y="6367997"/>
            <a:ext cx="13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data_plotter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AF6A9-AFBC-4AC8-A97C-A9E3E8EB9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16" y="3323844"/>
            <a:ext cx="2148228" cy="14321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A8E24-69F5-4F2F-9C08-20F3C6C8DCE8}"/>
              </a:ext>
            </a:extLst>
          </p:cNvPr>
          <p:cNvSpPr/>
          <p:nvPr/>
        </p:nvSpPr>
        <p:spPr>
          <a:xfrm>
            <a:off x="816864" y="1085088"/>
            <a:ext cx="2164080" cy="14630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91A06-C30D-4B29-8FD1-E287AEA14099}"/>
              </a:ext>
            </a:extLst>
          </p:cNvPr>
          <p:cNvCxnSpPr>
            <a:cxnSpLocks/>
          </p:cNvCxnSpPr>
          <p:nvPr/>
        </p:nvCxnSpPr>
        <p:spPr>
          <a:xfrm flipV="1">
            <a:off x="2773680" y="1188720"/>
            <a:ext cx="280416" cy="18170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2E10B-CACF-4A00-96D2-780BC37D8ECC}"/>
              </a:ext>
            </a:extLst>
          </p:cNvPr>
          <p:cNvSpPr/>
          <p:nvPr/>
        </p:nvSpPr>
        <p:spPr>
          <a:xfrm>
            <a:off x="2622672" y="513326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0F900-889C-460D-830C-55618478BD18}"/>
              </a:ext>
            </a:extLst>
          </p:cNvPr>
          <p:cNvSpPr/>
          <p:nvPr/>
        </p:nvSpPr>
        <p:spPr>
          <a:xfrm>
            <a:off x="3812359" y="5921494"/>
            <a:ext cx="169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1D91-1F47-48B6-A7CD-450C1993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2" y="1604772"/>
            <a:ext cx="5715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EA11A-451B-4589-A37F-729D4F4F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32" y="3429000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1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63CAD-786A-4870-8CD3-5C64687C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99" y="1336720"/>
            <a:ext cx="28575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F255C-6B89-4F62-A432-CABB4BA0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99" y="1336720"/>
            <a:ext cx="28575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EE8B78-FE18-42F2-A556-E18AF5433C22}"/>
              </a:ext>
            </a:extLst>
          </p:cNvPr>
          <p:cNvSpPr txBox="1"/>
          <p:nvPr/>
        </p:nvSpPr>
        <p:spPr>
          <a:xfrm>
            <a:off x="4305701" y="3154183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2A77-652F-4F5A-9996-EEFB379D2EF2}"/>
              </a:ext>
            </a:extLst>
          </p:cNvPr>
          <p:cNvSpPr txBox="1"/>
          <p:nvPr/>
        </p:nvSpPr>
        <p:spPr>
          <a:xfrm>
            <a:off x="7160319" y="315686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4BE93-8BF9-4E5E-BE11-82B30F8173CC}"/>
              </a:ext>
            </a:extLst>
          </p:cNvPr>
          <p:cNvSpPr txBox="1"/>
          <p:nvPr/>
        </p:nvSpPr>
        <p:spPr>
          <a:xfrm>
            <a:off x="5617337" y="521760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22180-73AA-4AA6-B04D-7BBFFC89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60" y="3323460"/>
            <a:ext cx="4762500" cy="1905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00EA01-31F0-4E8C-8AB8-174C2E3C04B6}"/>
              </a:ext>
            </a:extLst>
          </p:cNvPr>
          <p:cNvSpPr/>
          <p:nvPr/>
        </p:nvSpPr>
        <p:spPr>
          <a:xfrm>
            <a:off x="4844853" y="5607676"/>
            <a:ext cx="240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Plotter_all_WPT_motor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89CE6-7D9B-455C-8337-9AAC7767C265}"/>
              </a:ext>
            </a:extLst>
          </p:cNvPr>
          <p:cNvSpPr/>
          <p:nvPr/>
        </p:nvSpPr>
        <p:spPr>
          <a:xfrm>
            <a:off x="3724699" y="614897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172277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EE8B78-FE18-42F2-A556-E18AF5433C22}"/>
              </a:ext>
            </a:extLst>
          </p:cNvPr>
          <p:cNvSpPr txBox="1"/>
          <p:nvPr/>
        </p:nvSpPr>
        <p:spPr>
          <a:xfrm>
            <a:off x="4305701" y="3154183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2A77-652F-4F5A-9996-EEFB379D2EF2}"/>
              </a:ext>
            </a:extLst>
          </p:cNvPr>
          <p:cNvSpPr txBox="1"/>
          <p:nvPr/>
        </p:nvSpPr>
        <p:spPr>
          <a:xfrm>
            <a:off x="7160319" y="315686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4BE93-8BF9-4E5E-BE11-82B30F8173CC}"/>
              </a:ext>
            </a:extLst>
          </p:cNvPr>
          <p:cNvSpPr txBox="1"/>
          <p:nvPr/>
        </p:nvSpPr>
        <p:spPr>
          <a:xfrm>
            <a:off x="5617337" y="5217606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00EA01-31F0-4E8C-8AB8-174C2E3C04B6}"/>
              </a:ext>
            </a:extLst>
          </p:cNvPr>
          <p:cNvSpPr/>
          <p:nvPr/>
        </p:nvSpPr>
        <p:spPr>
          <a:xfrm>
            <a:off x="4670491" y="6316336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89CE6-7D9B-455C-8337-9AAC7767C265}"/>
              </a:ext>
            </a:extLst>
          </p:cNvPr>
          <p:cNvSpPr/>
          <p:nvPr/>
        </p:nvSpPr>
        <p:spPr>
          <a:xfrm>
            <a:off x="3724699" y="614897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1A600-918F-452F-B30C-602F10C6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589" y="1272012"/>
            <a:ext cx="28575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CBFF4-9CB9-47B8-A071-0D4FE8BD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70" y="3384268"/>
            <a:ext cx="47625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2AA1C-EC76-4420-AF76-6603E6DB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89" y="130184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DAA32-E734-4E72-868A-088FE7E2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1340569"/>
            <a:ext cx="2857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E8A-C834-4731-A5D2-A3C1A7EA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96" y="1340569"/>
            <a:ext cx="28575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8CE0F-D84E-45A8-90EE-530AD181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940" y="3398520"/>
            <a:ext cx="47625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10AA3-E71B-4EE9-8F38-1093E13C1C45}"/>
              </a:ext>
            </a:extLst>
          </p:cNvPr>
          <p:cNvSpPr txBox="1"/>
          <p:nvPr/>
        </p:nvSpPr>
        <p:spPr>
          <a:xfrm>
            <a:off x="4275221" y="3184609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4EB56-F535-4128-BAF6-7E6056874781}"/>
              </a:ext>
            </a:extLst>
          </p:cNvPr>
          <p:cNvSpPr txBox="1"/>
          <p:nvPr/>
        </p:nvSpPr>
        <p:spPr>
          <a:xfrm>
            <a:off x="7044985" y="3184609"/>
            <a:ext cx="61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2E5B3-8DE0-4CFC-BEE6-5B08469124E5}"/>
              </a:ext>
            </a:extLst>
          </p:cNvPr>
          <p:cNvSpPr txBox="1"/>
          <p:nvPr/>
        </p:nvSpPr>
        <p:spPr>
          <a:xfrm>
            <a:off x="5637530" y="5178877"/>
            <a:ext cx="5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C3867-8BE4-4A07-A8B0-DFB2C9AB8FA7}"/>
              </a:ext>
            </a:extLst>
          </p:cNvPr>
          <p:cNvSpPr/>
          <p:nvPr/>
        </p:nvSpPr>
        <p:spPr>
          <a:xfrm>
            <a:off x="3798485" y="3208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F45BE-7D98-43AC-85E3-83D2B59CFDD9}"/>
              </a:ext>
            </a:extLst>
          </p:cNvPr>
          <p:cNvSpPr/>
          <p:nvPr/>
        </p:nvSpPr>
        <p:spPr>
          <a:xfrm>
            <a:off x="4611981" y="569132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Plotter_all_WPT_motor_v2</a:t>
            </a:r>
          </a:p>
        </p:txBody>
      </p:sp>
    </p:spTree>
    <p:extLst>
      <p:ext uri="{BB962C8B-B14F-4D97-AF65-F5344CB8AC3E}">
        <p14:creationId xmlns:p14="http://schemas.microsoft.com/office/powerpoint/2010/main" val="300941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6B8128-D131-456B-908A-2D87E8F88099}"/>
              </a:ext>
            </a:extLst>
          </p:cNvPr>
          <p:cNvSpPr/>
          <p:nvPr/>
        </p:nvSpPr>
        <p:spPr>
          <a:xfrm>
            <a:off x="4285306" y="1428241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2D3155-26C4-401B-B921-01E93EBF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90" y="2160968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64EEF-ADBE-4211-A8E0-EBB9045B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67" y="3076942"/>
            <a:ext cx="5715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F03E6-4347-42D4-A0FF-CCDCDDE6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67" y="1233689"/>
            <a:ext cx="5715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7B149-A458-47BB-B8E4-53664F4BA3FF}"/>
              </a:ext>
            </a:extLst>
          </p:cNvPr>
          <p:cNvSpPr/>
          <p:nvPr/>
        </p:nvSpPr>
        <p:spPr>
          <a:xfrm>
            <a:off x="2411430" y="642630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389598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5B0B85-B94C-4989-9048-AA4FCE01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739140"/>
            <a:ext cx="571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10267-E616-4227-9434-5A66BE20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2590800"/>
            <a:ext cx="5715000" cy="190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2EB593-E1C3-4B2A-A980-DF4991E66A51}"/>
              </a:ext>
            </a:extLst>
          </p:cNvPr>
          <p:cNvSpPr/>
          <p:nvPr/>
        </p:nvSpPr>
        <p:spPr>
          <a:xfrm>
            <a:off x="3979540" y="4950785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D:\Github\WPTMotor\Test-Result\2021.11.29</a:t>
            </a:r>
          </a:p>
        </p:txBody>
      </p:sp>
    </p:spTree>
    <p:extLst>
      <p:ext uri="{BB962C8B-B14F-4D97-AF65-F5344CB8AC3E}">
        <p14:creationId xmlns:p14="http://schemas.microsoft.com/office/powerpoint/2010/main" val="13680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0B1B0-1495-4B57-A21C-1C358A45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706120"/>
            <a:ext cx="47625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C5FDB-0A6B-490B-AFCB-6666500F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3961058"/>
            <a:ext cx="47625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B67D13-2182-4A89-8A1C-91DC7A484820}"/>
              </a:ext>
            </a:extLst>
          </p:cNvPr>
          <p:cNvSpPr/>
          <p:nvPr/>
        </p:nvSpPr>
        <p:spPr>
          <a:xfrm>
            <a:off x="6174272" y="696610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2F88C-AED5-4FE1-8F17-BBEAFB29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59" y="1754976"/>
            <a:ext cx="1596176" cy="1064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D01651-3800-4031-82E6-A0328C629968}"/>
              </a:ext>
            </a:extLst>
          </p:cNvPr>
          <p:cNvSpPr/>
          <p:nvPr/>
        </p:nvSpPr>
        <p:spPr>
          <a:xfrm>
            <a:off x="9304876" y="3555491"/>
            <a:ext cx="1475232" cy="811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5B7E8-BF21-44CB-A063-3EB6ED96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692" y="4246881"/>
            <a:ext cx="1728872" cy="11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498CD7A-6A42-4C63-A1E1-A1FD05B3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54" y="3508945"/>
            <a:ext cx="2857500" cy="142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BE434-8F6A-4865-A17A-D6FA4B37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2000250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68A2C-8645-4720-97D1-FD98C8F73DDF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19EA25-31D4-49B4-B1C7-EE41701A1868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7724A-A495-40BE-A24E-DB98C8C2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14F855-D937-4080-ACDC-83A5D49E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A00470D-E670-45EC-8CEE-96AFA20294F2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ECBB0-EB16-4C92-A514-E969CC93427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465213-51A3-43CB-A7EE-4E5B57BCA9B8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562596-FACE-4CA4-AD5F-4F547E7AEA2D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7750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06E7BD-93F1-4CFC-A29E-3B22F4FE0508}"/>
              </a:ext>
            </a:extLst>
          </p:cNvPr>
          <p:cNvCxnSpPr>
            <a:cxnSpLocks/>
          </p:cNvCxnSpPr>
          <p:nvPr/>
        </p:nvCxnSpPr>
        <p:spPr>
          <a:xfrm>
            <a:off x="5857494" y="2857562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21F530-E5F1-47CA-8BB7-DA449DA0C3A4}"/>
              </a:ext>
            </a:extLst>
          </p:cNvPr>
          <p:cNvCxnSpPr>
            <a:cxnSpLocks/>
          </p:cNvCxnSpPr>
          <p:nvPr/>
        </p:nvCxnSpPr>
        <p:spPr>
          <a:xfrm>
            <a:off x="4619263" y="3533077"/>
            <a:ext cx="0" cy="2081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6D9858-D4EF-48B3-B976-811C40E0A2CB}"/>
              </a:ext>
            </a:extLst>
          </p:cNvPr>
          <p:cNvCxnSpPr>
            <a:cxnSpLocks/>
          </p:cNvCxnSpPr>
          <p:nvPr/>
        </p:nvCxnSpPr>
        <p:spPr>
          <a:xfrm flipV="1">
            <a:off x="4619263" y="3525391"/>
            <a:ext cx="1238231" cy="76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15E32B-5403-4D4B-9856-53D633872A73}"/>
              </a:ext>
            </a:extLst>
          </p:cNvPr>
          <p:cNvCxnSpPr>
            <a:cxnSpLocks/>
          </p:cNvCxnSpPr>
          <p:nvPr/>
        </p:nvCxnSpPr>
        <p:spPr>
          <a:xfrm flipV="1">
            <a:off x="5857494" y="352539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15E729-7F96-46F3-950D-697AC29EC702}"/>
              </a:ext>
            </a:extLst>
          </p:cNvPr>
          <p:cNvCxnSpPr>
            <a:cxnSpLocks/>
          </p:cNvCxnSpPr>
          <p:nvPr/>
        </p:nvCxnSpPr>
        <p:spPr>
          <a:xfrm>
            <a:off x="5857494" y="4096830"/>
            <a:ext cx="13716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5156A3-C938-4924-87D7-92624C737ED6}"/>
              </a:ext>
            </a:extLst>
          </p:cNvPr>
          <p:cNvCxnSpPr>
            <a:cxnSpLocks/>
          </p:cNvCxnSpPr>
          <p:nvPr/>
        </p:nvCxnSpPr>
        <p:spPr>
          <a:xfrm flipV="1">
            <a:off x="5857494" y="2857562"/>
            <a:ext cx="0" cy="5714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FD8080-0829-4B5F-A856-A812DF45065E}"/>
              </a:ext>
            </a:extLst>
          </p:cNvPr>
          <p:cNvSpPr txBox="1"/>
          <p:nvPr/>
        </p:nvSpPr>
        <p:spPr>
          <a:xfrm>
            <a:off x="5676875" y="2649406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36572-9952-473E-9D86-AD7538AD1AA7}"/>
              </a:ext>
            </a:extLst>
          </p:cNvPr>
          <p:cNvSpPr txBox="1"/>
          <p:nvPr/>
        </p:nvSpPr>
        <p:spPr>
          <a:xfrm>
            <a:off x="5676875" y="4061879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869B8C-EC27-451B-AAFE-3FC5021D424B}"/>
              </a:ext>
            </a:extLst>
          </p:cNvPr>
          <p:cNvSpPr/>
          <p:nvPr/>
        </p:nvSpPr>
        <p:spPr>
          <a:xfrm>
            <a:off x="2977809" y="368273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6ED2D51-A931-41FD-997E-E8BDF37D5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315" y="2080194"/>
            <a:ext cx="1905000" cy="14287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832F251-95CF-465B-BBD6-7FA96AF3D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26" y="3508944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354259C-C95A-47E7-A537-E26F46A8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35" y="3428999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C1AB89-C8EA-45AD-86C9-4B170F7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54" y="1931901"/>
            <a:ext cx="28575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0F6F9-CFE8-45E6-A07B-648D57A98D03}"/>
              </a:ext>
            </a:extLst>
          </p:cNvPr>
          <p:cNvCxnSpPr>
            <a:cxnSpLocks/>
          </p:cNvCxnSpPr>
          <p:nvPr/>
        </p:nvCxnSpPr>
        <p:spPr>
          <a:xfrm>
            <a:off x="395020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8D73A2-AE83-4DB3-BBE0-50A92D6A9715}"/>
              </a:ext>
            </a:extLst>
          </p:cNvPr>
          <p:cNvCxnSpPr>
            <a:cxnSpLocks/>
          </p:cNvCxnSpPr>
          <p:nvPr/>
        </p:nvCxnSpPr>
        <p:spPr>
          <a:xfrm>
            <a:off x="504850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6F47-3048-469B-964B-AD86B3052288}"/>
                  </a:ext>
                </a:extLst>
              </p:cNvPr>
              <p:cNvSpPr txBox="1"/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86F47-3048-469B-964B-AD86B3052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1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35F0-482B-421D-8C2E-97A59D148E4E}"/>
                  </a:ext>
                </a:extLst>
              </p:cNvPr>
              <p:cNvSpPr txBox="1"/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35F0-482B-421D-8C2E-97A59D14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0FA3013-1268-4FD7-AA74-EF47B41AE25E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453C-7642-4A3D-B87C-0A0C3ACA289F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48AD5-3B62-4222-A57F-58E6D5D964BB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F89E6A-9BD6-4337-9FBF-8E56C43138FB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65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D96A4-3E2F-4246-BD92-107CD3722D92}"/>
              </a:ext>
            </a:extLst>
          </p:cNvPr>
          <p:cNvCxnSpPr>
            <a:cxnSpLocks/>
          </p:cNvCxnSpPr>
          <p:nvPr/>
        </p:nvCxnSpPr>
        <p:spPr>
          <a:xfrm>
            <a:off x="5849197" y="2857561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F8384A-B0BB-4175-BE60-029FA6F4E14B}"/>
              </a:ext>
            </a:extLst>
          </p:cNvPr>
          <p:cNvCxnSpPr>
            <a:cxnSpLocks/>
          </p:cNvCxnSpPr>
          <p:nvPr/>
        </p:nvCxnSpPr>
        <p:spPr>
          <a:xfrm>
            <a:off x="4619263" y="3504073"/>
            <a:ext cx="0" cy="237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B7838-E09E-4944-B002-02A6E2CDE178}"/>
              </a:ext>
            </a:extLst>
          </p:cNvPr>
          <p:cNvCxnSpPr>
            <a:cxnSpLocks/>
          </p:cNvCxnSpPr>
          <p:nvPr/>
        </p:nvCxnSpPr>
        <p:spPr>
          <a:xfrm flipV="1">
            <a:off x="4614776" y="3500230"/>
            <a:ext cx="1238231" cy="7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B971E5-E5F0-412D-9B8A-18DF1A62D38C}"/>
              </a:ext>
            </a:extLst>
          </p:cNvPr>
          <p:cNvCxnSpPr>
            <a:cxnSpLocks/>
          </p:cNvCxnSpPr>
          <p:nvPr/>
        </p:nvCxnSpPr>
        <p:spPr>
          <a:xfrm flipV="1">
            <a:off x="5849197" y="3496355"/>
            <a:ext cx="3810" cy="58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731D09-82C8-4075-9449-DE3E655E4FBE}"/>
              </a:ext>
            </a:extLst>
          </p:cNvPr>
          <p:cNvCxnSpPr>
            <a:cxnSpLocks/>
          </p:cNvCxnSpPr>
          <p:nvPr/>
        </p:nvCxnSpPr>
        <p:spPr>
          <a:xfrm>
            <a:off x="5849197" y="4085393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00FD7-E995-4C54-85E9-2C166497DCD7}"/>
              </a:ext>
            </a:extLst>
          </p:cNvPr>
          <p:cNvCxnSpPr>
            <a:cxnSpLocks/>
          </p:cNvCxnSpPr>
          <p:nvPr/>
        </p:nvCxnSpPr>
        <p:spPr>
          <a:xfrm flipV="1">
            <a:off x="5849197" y="2857561"/>
            <a:ext cx="0" cy="5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839FEE-90D8-4313-90DB-429519995DA3}"/>
              </a:ext>
            </a:extLst>
          </p:cNvPr>
          <p:cNvSpPr txBox="1"/>
          <p:nvPr/>
        </p:nvSpPr>
        <p:spPr>
          <a:xfrm>
            <a:off x="5677232" y="2631928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5ADEF-549A-45F8-8AC7-0019E73B6899}"/>
              </a:ext>
            </a:extLst>
          </p:cNvPr>
          <p:cNvSpPr txBox="1"/>
          <p:nvPr/>
        </p:nvSpPr>
        <p:spPr>
          <a:xfrm>
            <a:off x="5677231" y="4058597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BC444F3-5ED8-48B6-9D43-18E1C8A3C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777" y="2016680"/>
            <a:ext cx="1905000" cy="1428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7C0C91-5EEE-4F79-B7D9-84A348BA4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7777" y="3505773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5CC4625-095C-49E0-933F-DA228E0A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77" y="3467332"/>
            <a:ext cx="2857500" cy="142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6F1940-C3EF-4BD5-B5B1-F5416BF2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77" y="1961285"/>
            <a:ext cx="2857500" cy="1428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C2053-BE56-4C72-8E9D-E764C4990FEA}"/>
              </a:ext>
            </a:extLst>
          </p:cNvPr>
          <p:cNvCxnSpPr>
            <a:cxnSpLocks/>
          </p:cNvCxnSpPr>
          <p:nvPr/>
        </p:nvCxnSpPr>
        <p:spPr>
          <a:xfrm>
            <a:off x="3904488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9BED3C-6B28-4AD4-8A03-F95642673DFA}"/>
              </a:ext>
            </a:extLst>
          </p:cNvPr>
          <p:cNvCxnSpPr>
            <a:cxnSpLocks/>
          </p:cNvCxnSpPr>
          <p:nvPr/>
        </p:nvCxnSpPr>
        <p:spPr>
          <a:xfrm>
            <a:off x="5005324" y="2000250"/>
            <a:ext cx="0" cy="2503551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/>
              <p:nvPr/>
            </p:nvSpPr>
            <p:spPr>
              <a:xfrm>
                <a:off x="3886193" y="1815584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632E8A-4BA6-4D20-9F31-B65ADEBA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3" y="1815584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/>
              <p:nvPr/>
            </p:nvSpPr>
            <p:spPr>
              <a:xfrm>
                <a:off x="4957848" y="1815584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E05CF1-56A0-4AA6-BC4A-F4F4FF17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48" y="1815584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9A4088A-CBFE-4964-9360-7A8E3CAE77D9}"/>
              </a:ext>
            </a:extLst>
          </p:cNvPr>
          <p:cNvSpPr/>
          <p:nvPr/>
        </p:nvSpPr>
        <p:spPr>
          <a:xfrm>
            <a:off x="3716019" y="3733549"/>
            <a:ext cx="131063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038FD-621D-4DED-BC60-1C8E8AE5EEA6}"/>
              </a:ext>
            </a:extLst>
          </p:cNvPr>
          <p:cNvSpPr/>
          <p:nvPr/>
        </p:nvSpPr>
        <p:spPr>
          <a:xfrm>
            <a:off x="4547985" y="3733549"/>
            <a:ext cx="142555" cy="72656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4717FD-44EF-4F6E-B074-A4BCC31DA32A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0" cy="350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DB5E85-64E0-41BC-8ACB-3C95A266BAB6}"/>
              </a:ext>
            </a:extLst>
          </p:cNvPr>
          <p:cNvCxnSpPr>
            <a:cxnSpLocks/>
          </p:cNvCxnSpPr>
          <p:nvPr/>
        </p:nvCxnSpPr>
        <p:spPr>
          <a:xfrm>
            <a:off x="3783802" y="3429000"/>
            <a:ext cx="20653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78F8D-0435-4308-A109-0B5616F91501}"/>
              </a:ext>
            </a:extLst>
          </p:cNvPr>
          <p:cNvCxnSpPr>
            <a:cxnSpLocks/>
          </p:cNvCxnSpPr>
          <p:nvPr/>
        </p:nvCxnSpPr>
        <p:spPr>
          <a:xfrm>
            <a:off x="5849197" y="2857561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781B33-96ED-4C0D-9832-3358223D114B}"/>
              </a:ext>
            </a:extLst>
          </p:cNvPr>
          <p:cNvCxnSpPr>
            <a:cxnSpLocks/>
          </p:cNvCxnSpPr>
          <p:nvPr/>
        </p:nvCxnSpPr>
        <p:spPr>
          <a:xfrm>
            <a:off x="4619263" y="3504073"/>
            <a:ext cx="0" cy="237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C3441-4738-4BEB-A4A8-2BA681DE55BD}"/>
              </a:ext>
            </a:extLst>
          </p:cNvPr>
          <p:cNvCxnSpPr>
            <a:cxnSpLocks/>
          </p:cNvCxnSpPr>
          <p:nvPr/>
        </p:nvCxnSpPr>
        <p:spPr>
          <a:xfrm flipV="1">
            <a:off x="4614776" y="3500230"/>
            <a:ext cx="1238231" cy="7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4A7DD8-D36B-40AB-8EF9-3F021E71259D}"/>
              </a:ext>
            </a:extLst>
          </p:cNvPr>
          <p:cNvCxnSpPr>
            <a:cxnSpLocks/>
          </p:cNvCxnSpPr>
          <p:nvPr/>
        </p:nvCxnSpPr>
        <p:spPr>
          <a:xfrm flipV="1">
            <a:off x="5849197" y="3496355"/>
            <a:ext cx="3810" cy="588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083EB5-4E45-473C-A00D-4C34DE2C3C40}"/>
              </a:ext>
            </a:extLst>
          </p:cNvPr>
          <p:cNvCxnSpPr>
            <a:cxnSpLocks/>
          </p:cNvCxnSpPr>
          <p:nvPr/>
        </p:nvCxnSpPr>
        <p:spPr>
          <a:xfrm>
            <a:off x="5849197" y="4085393"/>
            <a:ext cx="13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D8A160-37CC-418F-A44D-934EB3EA70A8}"/>
              </a:ext>
            </a:extLst>
          </p:cNvPr>
          <p:cNvCxnSpPr>
            <a:cxnSpLocks/>
          </p:cNvCxnSpPr>
          <p:nvPr/>
        </p:nvCxnSpPr>
        <p:spPr>
          <a:xfrm flipV="1">
            <a:off x="5849197" y="2857561"/>
            <a:ext cx="0" cy="5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1C5E7-A679-423E-9804-DA1B1172349E}"/>
              </a:ext>
            </a:extLst>
          </p:cNvPr>
          <p:cNvSpPr txBox="1"/>
          <p:nvPr/>
        </p:nvSpPr>
        <p:spPr>
          <a:xfrm>
            <a:off x="5677232" y="2631928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9E2B8-455C-46D5-8ADE-D697308DDCC7}"/>
              </a:ext>
            </a:extLst>
          </p:cNvPr>
          <p:cNvSpPr txBox="1"/>
          <p:nvPr/>
        </p:nvSpPr>
        <p:spPr>
          <a:xfrm>
            <a:off x="5677231" y="4058597"/>
            <a:ext cx="1041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843F2C9-09E9-4834-A050-F3BE46337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452" y="1985422"/>
            <a:ext cx="1905000" cy="1428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17B4D0-57B2-4CBF-A92F-07AD8972E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483" y="3434653"/>
            <a:ext cx="1905000" cy="14287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5CCB79B-B4FD-49EA-B6F8-725349E0BECF}"/>
              </a:ext>
            </a:extLst>
          </p:cNvPr>
          <p:cNvSpPr/>
          <p:nvPr/>
        </p:nvSpPr>
        <p:spPr>
          <a:xfrm>
            <a:off x="3189600" y="1221776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C16D56-1D53-4EC7-BE2B-4000AA268E4F}"/>
              </a:ext>
            </a:extLst>
          </p:cNvPr>
          <p:cNvSpPr/>
          <p:nvPr/>
        </p:nvSpPr>
        <p:spPr>
          <a:xfrm>
            <a:off x="4353759" y="6105419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data_plotter_transient_v2</a:t>
            </a:r>
          </a:p>
        </p:txBody>
      </p:sp>
    </p:spTree>
    <p:extLst>
      <p:ext uri="{BB962C8B-B14F-4D97-AF65-F5344CB8AC3E}">
        <p14:creationId xmlns:p14="http://schemas.microsoft.com/office/powerpoint/2010/main" val="192575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550E0-A993-4A19-B682-EB2F732B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1422273"/>
            <a:ext cx="381000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6BDE1-D281-4B46-90A8-E7496D03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2851023"/>
            <a:ext cx="3810000" cy="14287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017CA-FE9F-4813-B4F5-AF2DFFF7B0F4}"/>
              </a:ext>
            </a:extLst>
          </p:cNvPr>
          <p:cNvCxnSpPr>
            <a:cxnSpLocks/>
          </p:cNvCxnSpPr>
          <p:nvPr/>
        </p:nvCxnSpPr>
        <p:spPr>
          <a:xfrm>
            <a:off x="4785360" y="1422273"/>
            <a:ext cx="0" cy="236829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/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81C444-387A-4294-B2F9-B910D706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12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9231" r="-76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871B75-6B50-4E15-9F7C-FA4F2180150C}"/>
              </a:ext>
            </a:extLst>
          </p:cNvPr>
          <p:cNvCxnSpPr>
            <a:cxnSpLocks/>
          </p:cNvCxnSpPr>
          <p:nvPr/>
        </p:nvCxnSpPr>
        <p:spPr>
          <a:xfrm>
            <a:off x="6339840" y="1469136"/>
            <a:ext cx="0" cy="2321433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/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20651-F506-481A-8C52-AF4B0E63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0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8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21EF47-96FC-46A0-B9CE-B158C6A4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2897886"/>
            <a:ext cx="4762500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D041B-0DCC-4616-9504-608AAA64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30" y="1469136"/>
            <a:ext cx="47625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2D2946-49F9-40EA-9225-0D8DCAFD4B14}"/>
              </a:ext>
            </a:extLst>
          </p:cNvPr>
          <p:cNvCxnSpPr>
            <a:cxnSpLocks/>
          </p:cNvCxnSpPr>
          <p:nvPr/>
        </p:nvCxnSpPr>
        <p:spPr>
          <a:xfrm>
            <a:off x="4688880" y="146913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A8BC6-A90B-4167-94E9-4B089707EC2F}"/>
                  </a:ext>
                </a:extLst>
              </p:cNvPr>
              <p:cNvSpPr txBox="1"/>
              <p:nvPr/>
            </p:nvSpPr>
            <p:spPr>
              <a:xfrm>
                <a:off x="4607640" y="1237607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A8BC6-A90B-4167-94E9-4B089707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0" y="1237607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6788E7-5291-4863-8519-1FD6A0EFE692}"/>
              </a:ext>
            </a:extLst>
          </p:cNvPr>
          <p:cNvCxnSpPr>
            <a:cxnSpLocks/>
          </p:cNvCxnSpPr>
          <p:nvPr/>
        </p:nvCxnSpPr>
        <p:spPr>
          <a:xfrm>
            <a:off x="6614160" y="146913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41B61-9B6F-44E4-A15F-DF0C8207E8F3}"/>
                  </a:ext>
                </a:extLst>
              </p:cNvPr>
              <p:cNvSpPr txBox="1"/>
              <p:nvPr/>
            </p:nvSpPr>
            <p:spPr>
              <a:xfrm>
                <a:off x="6531124" y="1237607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41B61-9B6F-44E4-A15F-DF0C8207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24" y="1237607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7857" r="-3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0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9E8F01E-14A4-4789-88A0-C16DD83E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81" y="1614286"/>
            <a:ext cx="571500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1CA262-E24B-4A93-B451-7B6BF3DE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81" y="3043036"/>
            <a:ext cx="5715000" cy="1428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C6832-45B5-4042-9D1B-902DFC08C2B3}"/>
              </a:ext>
            </a:extLst>
          </p:cNvPr>
          <p:cNvCxnSpPr>
            <a:cxnSpLocks/>
          </p:cNvCxnSpPr>
          <p:nvPr/>
        </p:nvCxnSpPr>
        <p:spPr>
          <a:xfrm>
            <a:off x="4509095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/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409-9E47-4E3A-AE0A-0CFBCFEE3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55" y="1329940"/>
                <a:ext cx="162480" cy="184666"/>
              </a:xfrm>
              <a:prstGeom prst="rect">
                <a:avLst/>
              </a:prstGeom>
              <a:blipFill>
                <a:blip r:embed="rId4"/>
                <a:stretch>
                  <a:fillRect l="-18519" r="-37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3F748-9A31-46E3-A1AE-E8B2827C08C8}"/>
              </a:ext>
            </a:extLst>
          </p:cNvPr>
          <p:cNvCxnSpPr>
            <a:cxnSpLocks/>
          </p:cNvCxnSpPr>
          <p:nvPr/>
        </p:nvCxnSpPr>
        <p:spPr>
          <a:xfrm>
            <a:off x="6849898" y="1514606"/>
            <a:ext cx="0" cy="250850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/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637DE4-7BC8-4B5E-B13B-454EF9E2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62" y="1329940"/>
                <a:ext cx="166071" cy="184666"/>
              </a:xfrm>
              <a:prstGeom prst="rect">
                <a:avLst/>
              </a:prstGeom>
              <a:blipFill>
                <a:blip r:embed="rId5"/>
                <a:stretch>
                  <a:fillRect l="-18519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62D0F2B-1AFB-4DBB-8685-8C5F26F44ADE}"/>
              </a:ext>
            </a:extLst>
          </p:cNvPr>
          <p:cNvSpPr/>
          <p:nvPr/>
        </p:nvSpPr>
        <p:spPr>
          <a:xfrm>
            <a:off x="3734090" y="416878"/>
            <a:ext cx="449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D:\Github\WPTMotor\Test-Result\2022.12.01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0C97DF-94F3-4C1D-A20C-F8CC816CAE95}"/>
              </a:ext>
            </a:extLst>
          </p:cNvPr>
          <p:cNvSpPr/>
          <p:nvPr/>
        </p:nvSpPr>
        <p:spPr>
          <a:xfrm>
            <a:off x="4291804" y="5715870"/>
            <a:ext cx="293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data_plotter_transient_tx_v2</a:t>
            </a:r>
          </a:p>
        </p:txBody>
      </p:sp>
    </p:spTree>
    <p:extLst>
      <p:ext uri="{BB962C8B-B14F-4D97-AF65-F5344CB8AC3E}">
        <p14:creationId xmlns:p14="http://schemas.microsoft.com/office/powerpoint/2010/main" val="131411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AFB836-6469-45E2-9832-ED7285D6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58" y="1037071"/>
            <a:ext cx="3810000" cy="190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03906-51B3-4E84-9538-BC3B21F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58" y="3457226"/>
            <a:ext cx="3810000" cy="1905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D9D825-439D-4D17-B42E-F8559A116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878" y="1037071"/>
            <a:ext cx="571500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CCA8D-0BE7-4D94-8E5B-3249EA725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01" y="3229914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23154</TotalTime>
  <Words>184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51</cp:revision>
  <dcterms:created xsi:type="dcterms:W3CDTF">2021-12-02T08:50:33Z</dcterms:created>
  <dcterms:modified xsi:type="dcterms:W3CDTF">2022-01-11T07:16:07Z</dcterms:modified>
</cp:coreProperties>
</file>