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7" r:id="rId4"/>
    <p:sldId id="263" r:id="rId5"/>
    <p:sldId id="264" r:id="rId6"/>
    <p:sldId id="265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A73D4-E331-4470-A455-A7A2438242B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3CD45-4050-4777-8527-29610BE0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3CD45-4050-4777-8527-29610BE0E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3CD45-4050-4777-8527-29610BE0E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6FC3-9DA3-4DF6-A7A2-8853120F9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737CF-0D82-463F-8187-B7FBDADA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46E6-1AEE-4583-BB51-3659272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5C81-B8AA-47AD-85F5-D96323B3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BC1C-A0D0-4742-96F0-954C3FA9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C542-773E-4E9E-BFF9-8F650921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17801-F563-4734-A269-778B987D0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AB97-B10B-4A7E-86A3-F420B7A8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248C-9EC9-4707-B7FB-5CD28ADA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6AB6-2121-48C8-BDB0-AB8AB339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AF0AE-8DD3-47B4-8C0F-10615460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5AACD-5B19-4A35-8C28-77221027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3913-80E9-40E5-8D07-AFC540B8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16AA-345B-49B8-9DF5-5F85D43C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DA81-A891-4D13-A042-8CEC8749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1FA9-7C20-4140-982D-D6F3933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ADA1-5565-4045-AB04-3610B41F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2DD7-FB86-42A5-940A-B6DBA44E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808C-AA94-479E-AD57-2070BD44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D862-F6F6-44C2-8C55-66E6E41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4F71-B283-434F-B049-ECDCF4B8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D622-3D4F-4198-967E-894447905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A7CE-C6CD-4E1C-B88A-8B0A74B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827E-D9DC-4873-8F3B-E8CBC7CA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7DC8-DAFE-4642-82F7-066B18A6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922-1C59-4B00-B423-79A6D36C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32CF-94B1-46FF-B1AA-5D420CD5E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BD3A5-BDDB-48DA-8A35-C03D66839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EA91-B3C1-49C6-9F80-ED6F569C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606A6-BCB7-4B94-8B3D-07E82BF7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6B2B-035C-4778-998A-E73B615B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9279-A53F-480F-B66A-958D4D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06F5-23FC-4671-AB97-6C27125E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6BF9D-C139-4FE8-9671-0637C8C9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23E60-A09B-4BA5-AB60-D180CDA1D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733BA-6C81-4FC8-8FF3-BDA77A772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8ECF1-3F1B-4863-959D-2C51FD10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95AA1-E0AE-4326-918D-AE2D1E40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6FBAF-E11C-46FA-AC9A-40AE4CF6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CBAA-187C-46D5-8E40-D1F0823F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39C00-ABBE-4C00-8E35-20FD7EA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14502-9407-44F3-9AED-55F3741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A2330-EF46-45E6-993E-BFCDE24C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E25FC-0ED9-4184-838A-42C1B919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79B90-C460-41B6-A864-EB4AC29D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24A0-9909-479E-9863-8BB78618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3FA1-C42F-465C-B76A-0F3C6481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1EF5-1471-4547-A4B0-26C628D4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42475-ADFF-4C58-A618-6B6A7BA2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27A05-B1A4-4D2A-BE7B-D32A7B03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80C9-6200-480E-B04B-09043D5B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A955-DE70-4B32-BB85-D8FEF02B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1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C2D5-A2B3-4EDE-9CB8-C543E67F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B0C84-9B08-4370-A0F8-08D9B7C7F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4673-58F6-4B9D-9214-EDF1123B7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8C7E1-0C24-4722-B23D-A15A6D4E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82FA6-5272-4269-94E1-BBE61679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4900-4BFF-4E62-BAC8-EFDBBAA1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104B-13CD-4F1B-A565-04020734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AC67-77C6-41A8-A4EF-89A42E24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774B8-1958-47AF-9D7D-364F77846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451C-F085-483A-9A3C-F0DD68BA6070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281C-9757-4C44-9F63-F05482274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27D6-037B-4139-A856-6EC23325E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3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50.png"/><Relationship Id="rId12" Type="http://schemas.openxmlformats.org/officeDocument/2006/relationships/image" Target="../media/image23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tif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6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40.png"/><Relationship Id="rId5" Type="http://schemas.openxmlformats.org/officeDocument/2006/relationships/image" Target="../media/image18.png"/><Relationship Id="rId10" Type="http://schemas.openxmlformats.org/officeDocument/2006/relationships/image" Target="../media/image39.png"/><Relationship Id="rId4" Type="http://schemas.openxmlformats.org/officeDocument/2006/relationships/image" Target="../media/image17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66693-5BE4-41A0-95BC-84C0798C8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689"/>
            <a:ext cx="10498494" cy="4383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8D190F-CC1B-45BE-9B83-F10B33254BBC}"/>
                  </a:ext>
                </a:extLst>
              </p:cNvPr>
              <p:cNvSpPr/>
              <p:nvPr/>
            </p:nvSpPr>
            <p:spPr>
              <a:xfrm>
                <a:off x="5911724" y="2267050"/>
                <a:ext cx="1091681" cy="42067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8D190F-CC1B-45BE-9B83-F10B33254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24" y="2267050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39AAEF-24B2-424D-A094-692B9F3DFA26}"/>
                  </a:ext>
                </a:extLst>
              </p:cNvPr>
              <p:cNvSpPr/>
              <p:nvPr/>
            </p:nvSpPr>
            <p:spPr>
              <a:xfrm>
                <a:off x="6098827" y="109535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39AAEF-24B2-424D-A094-692B9F3DF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27" y="1095352"/>
                <a:ext cx="1091681" cy="420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9A5B9E-73F7-4D12-A03F-E6E60CA255C3}"/>
                  </a:ext>
                </a:extLst>
              </p:cNvPr>
              <p:cNvSpPr/>
              <p:nvPr/>
            </p:nvSpPr>
            <p:spPr>
              <a:xfrm>
                <a:off x="5552987" y="3475653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9A5B9E-73F7-4D12-A03F-E6E60CA25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987" y="3475653"/>
                <a:ext cx="1091681" cy="420679"/>
              </a:xfrm>
              <a:prstGeom prst="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61FD11-ED2C-45FE-9BCF-4A8229560D6D}"/>
              </a:ext>
            </a:extLst>
          </p:cNvPr>
          <p:cNvCxnSpPr>
            <a:cxnSpLocks/>
          </p:cNvCxnSpPr>
          <p:nvPr/>
        </p:nvCxnSpPr>
        <p:spPr>
          <a:xfrm flipH="1">
            <a:off x="5695567" y="3755600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FAB3C2-9FED-49F0-8CFD-429A52682953}"/>
              </a:ext>
            </a:extLst>
          </p:cNvPr>
          <p:cNvCxnSpPr>
            <a:cxnSpLocks/>
          </p:cNvCxnSpPr>
          <p:nvPr/>
        </p:nvCxnSpPr>
        <p:spPr>
          <a:xfrm flipH="1">
            <a:off x="6033795" y="2546513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A3D9F-BD1E-4C75-B08B-9C88AEABA8DD}"/>
              </a:ext>
            </a:extLst>
          </p:cNvPr>
          <p:cNvCxnSpPr>
            <a:cxnSpLocks/>
          </p:cNvCxnSpPr>
          <p:nvPr/>
        </p:nvCxnSpPr>
        <p:spPr>
          <a:xfrm flipH="1">
            <a:off x="6215745" y="1464529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10A438-86E8-4EDB-8C1A-25C0A5A40E14}"/>
                  </a:ext>
                </a:extLst>
              </p:cNvPr>
              <p:cNvSpPr/>
              <p:nvPr/>
            </p:nvSpPr>
            <p:spPr>
              <a:xfrm>
                <a:off x="10339683" y="1548498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=20.8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10A438-86E8-4EDB-8C1A-25C0A5A40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83" y="1548498"/>
                <a:ext cx="1901714" cy="4206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2C8A1C-9E81-4953-8DB1-4458DBB517D7}"/>
                  </a:ext>
                </a:extLst>
              </p:cNvPr>
              <p:cNvSpPr/>
              <p:nvPr/>
            </p:nvSpPr>
            <p:spPr>
              <a:xfrm>
                <a:off x="10050802" y="3145523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0.85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2C8A1C-9E81-4953-8DB1-4458DBB51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802" y="3145523"/>
                <a:ext cx="1901714" cy="4206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461847-BF5B-4690-8B64-A389353B78BD}"/>
                  </a:ext>
                </a:extLst>
              </p:cNvPr>
              <p:cNvSpPr/>
              <p:nvPr/>
            </p:nvSpPr>
            <p:spPr>
              <a:xfrm>
                <a:off x="10368426" y="2724844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461847-BF5B-4690-8B64-A389353B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26" y="2724844"/>
                <a:ext cx="1714159" cy="420679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827FF1-F4BF-41A9-9F37-6AA29BE318A7}"/>
                  </a:ext>
                </a:extLst>
              </p:cNvPr>
              <p:cNvSpPr/>
              <p:nvPr/>
            </p:nvSpPr>
            <p:spPr>
              <a:xfrm>
                <a:off x="10339683" y="3732302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1.77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𝒓𝒎𝒔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827FF1-F4BF-41A9-9F37-6AA29BE31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83" y="3732302"/>
                <a:ext cx="1901714" cy="4206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0F62FB-B28F-4E23-B929-6E36BF09151E}"/>
                  </a:ext>
                </a:extLst>
              </p:cNvPr>
              <p:cNvSpPr/>
              <p:nvPr/>
            </p:nvSpPr>
            <p:spPr>
              <a:xfrm>
                <a:off x="10274648" y="4421907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81.3 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𝑘𝐻𝑧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0F62FB-B28F-4E23-B929-6E36BF091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48" y="4421907"/>
                <a:ext cx="1901714" cy="420679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0992950-6D20-4FCB-B411-A944429EBA27}"/>
              </a:ext>
            </a:extLst>
          </p:cNvPr>
          <p:cNvSpPr/>
          <p:nvPr/>
        </p:nvSpPr>
        <p:spPr>
          <a:xfrm>
            <a:off x="0" y="4562668"/>
            <a:ext cx="10498494" cy="55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DA7A5-2525-4D6D-A484-B5388722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" y="1237439"/>
            <a:ext cx="10498493" cy="4383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269634-A2D8-422B-97B1-12EC6D79EBB2}"/>
                  </a:ext>
                </a:extLst>
              </p:cNvPr>
              <p:cNvSpPr/>
              <p:nvPr/>
            </p:nvSpPr>
            <p:spPr>
              <a:xfrm>
                <a:off x="6068007" y="2094347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269634-A2D8-422B-97B1-12EC6D79E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007" y="2094347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829CCD-B7E9-4714-B326-89B1E7FC15FE}"/>
              </a:ext>
            </a:extLst>
          </p:cNvPr>
          <p:cNvCxnSpPr>
            <a:cxnSpLocks/>
          </p:cNvCxnSpPr>
          <p:nvPr/>
        </p:nvCxnSpPr>
        <p:spPr>
          <a:xfrm flipH="1">
            <a:off x="6163435" y="2350452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8D67F-B3CB-4C36-8F6C-00285F46E265}"/>
                  </a:ext>
                </a:extLst>
              </p:cNvPr>
              <p:cNvSpPr/>
              <p:nvPr/>
            </p:nvSpPr>
            <p:spPr>
              <a:xfrm>
                <a:off x="5956040" y="1424917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8D67F-B3CB-4C36-8F6C-00285F46E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0" y="1424917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6C4B6-AB92-4736-B5C3-D9DC914AF73B}"/>
              </a:ext>
            </a:extLst>
          </p:cNvPr>
          <p:cNvCxnSpPr>
            <a:cxnSpLocks/>
          </p:cNvCxnSpPr>
          <p:nvPr/>
        </p:nvCxnSpPr>
        <p:spPr>
          <a:xfrm flipH="1">
            <a:off x="6072460" y="1782535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396588-4983-4E7A-B5AE-724A357F9624}"/>
                  </a:ext>
                </a:extLst>
              </p:cNvPr>
              <p:cNvSpPr/>
              <p:nvPr/>
            </p:nvSpPr>
            <p:spPr>
              <a:xfrm>
                <a:off x="10405246" y="1810915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6.85 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396588-4983-4E7A-B5AE-724A357F9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246" y="1810915"/>
                <a:ext cx="1714159" cy="420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C64B1B-F973-4EE6-B5F5-35D3BD4C4D90}"/>
                  </a:ext>
                </a:extLst>
              </p:cNvPr>
              <p:cNvSpPr/>
              <p:nvPr/>
            </p:nvSpPr>
            <p:spPr>
              <a:xfrm>
                <a:off x="10217691" y="3008320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0.85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C64B1B-F973-4EE6-B5F5-35D3BD4C4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691" y="3008320"/>
                <a:ext cx="1901714" cy="420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BF8D62-6E57-408B-A654-8236C8EAE804}"/>
                  </a:ext>
                </a:extLst>
              </p:cNvPr>
              <p:cNvSpPr/>
              <p:nvPr/>
            </p:nvSpPr>
            <p:spPr>
              <a:xfrm>
                <a:off x="10488167" y="2594730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BF8D62-6E57-408B-A654-8236C8EAE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167" y="2594730"/>
                <a:ext cx="1714159" cy="420679"/>
              </a:xfrm>
              <a:prstGeom prst="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BB23840-B6CD-44A5-9A5F-5554E7B8396F}"/>
              </a:ext>
            </a:extLst>
          </p:cNvPr>
          <p:cNvSpPr/>
          <p:nvPr/>
        </p:nvSpPr>
        <p:spPr>
          <a:xfrm>
            <a:off x="72595" y="4368567"/>
            <a:ext cx="10498494" cy="55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916F1F-EC5A-4BAC-BCF8-F83128BF394B}"/>
                  </a:ext>
                </a:extLst>
              </p:cNvPr>
              <p:cNvSpPr/>
              <p:nvPr/>
            </p:nvSpPr>
            <p:spPr>
              <a:xfrm>
                <a:off x="10290286" y="4365611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81.3 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𝑘𝐻𝑧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916F1F-EC5A-4BAC-BCF8-F83128BF3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286" y="4365611"/>
                <a:ext cx="1901714" cy="420679"/>
              </a:xfrm>
              <a:prstGeom prst="rect">
                <a:avLst/>
              </a:prstGeom>
              <a:blipFill>
                <a:blip r:embed="rId8"/>
                <a:stretch>
                  <a:fillRect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4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C8CB5-CEFA-4824-8CCF-990DB007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" y="1471207"/>
            <a:ext cx="10498493" cy="4383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689016-F23F-4FBA-B88D-16FA1DA37698}"/>
                  </a:ext>
                </a:extLst>
              </p:cNvPr>
              <p:cNvSpPr/>
              <p:nvPr/>
            </p:nvSpPr>
            <p:spPr>
              <a:xfrm>
                <a:off x="5604621" y="237125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689016-F23F-4FBA-B88D-16FA1DA37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21" y="2371252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487717-A693-47B0-9828-E45ED89D7D07}"/>
              </a:ext>
            </a:extLst>
          </p:cNvPr>
          <p:cNvCxnSpPr>
            <a:cxnSpLocks/>
          </p:cNvCxnSpPr>
          <p:nvPr/>
        </p:nvCxnSpPr>
        <p:spPr>
          <a:xfrm flipH="1">
            <a:off x="5741219" y="2648615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C66DB7-D8C4-4B4A-A608-D979906DF96F}"/>
                  </a:ext>
                </a:extLst>
              </p:cNvPr>
              <p:cNvSpPr/>
              <p:nvPr/>
            </p:nvSpPr>
            <p:spPr>
              <a:xfrm>
                <a:off x="6115687" y="123370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C66DB7-D8C4-4B4A-A608-D979906DF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87" y="1233702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446CDA-A9FA-4B20-B38D-B4501409E9EC}"/>
              </a:ext>
            </a:extLst>
          </p:cNvPr>
          <p:cNvCxnSpPr>
            <a:cxnSpLocks/>
          </p:cNvCxnSpPr>
          <p:nvPr/>
        </p:nvCxnSpPr>
        <p:spPr>
          <a:xfrm flipH="1">
            <a:off x="6258925" y="1506804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0E374-331D-4293-8552-10A49A017DE7}"/>
                  </a:ext>
                </a:extLst>
              </p:cNvPr>
              <p:cNvSpPr/>
              <p:nvPr/>
            </p:nvSpPr>
            <p:spPr>
              <a:xfrm>
                <a:off x="5764265" y="3551141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0E374-331D-4293-8552-10A49A017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65" y="3551141"/>
                <a:ext cx="1091681" cy="420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25CA05-7271-425A-93C8-36D54BF0D96E}"/>
              </a:ext>
            </a:extLst>
          </p:cNvPr>
          <p:cNvCxnSpPr>
            <a:cxnSpLocks/>
          </p:cNvCxnSpPr>
          <p:nvPr/>
        </p:nvCxnSpPr>
        <p:spPr>
          <a:xfrm flipH="1">
            <a:off x="5855240" y="3828503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C9AE69-845C-4CCF-BA3B-59D603931032}"/>
                  </a:ext>
                </a:extLst>
              </p:cNvPr>
              <p:cNvSpPr/>
              <p:nvPr/>
            </p:nvSpPr>
            <p:spPr>
              <a:xfrm>
                <a:off x="6855946" y="2371253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C9AE69-845C-4CCF-BA3B-59D603931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46" y="2371253"/>
                <a:ext cx="1091681" cy="420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A3FDEA-81F1-493D-956F-84C38B691CE0}"/>
              </a:ext>
            </a:extLst>
          </p:cNvPr>
          <p:cNvCxnSpPr>
            <a:cxnSpLocks/>
          </p:cNvCxnSpPr>
          <p:nvPr/>
        </p:nvCxnSpPr>
        <p:spPr>
          <a:xfrm flipH="1" flipV="1">
            <a:off x="7036308" y="2371253"/>
            <a:ext cx="171060" cy="147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9752F2-8C9F-479F-9108-F06511B8D586}"/>
                  </a:ext>
                </a:extLst>
              </p:cNvPr>
              <p:cNvSpPr/>
              <p:nvPr/>
            </p:nvSpPr>
            <p:spPr>
              <a:xfrm>
                <a:off x="10426072" y="1638041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=20.7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9752F2-8C9F-479F-9108-F06511B8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072" y="1638041"/>
                <a:ext cx="1901714" cy="4206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F64907-9FCB-44BC-A3A7-9C8C08A0812F}"/>
                  </a:ext>
                </a:extLst>
              </p:cNvPr>
              <p:cNvSpPr/>
              <p:nvPr/>
            </p:nvSpPr>
            <p:spPr>
              <a:xfrm>
                <a:off x="10163219" y="3219154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0.85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F64907-9FCB-44BC-A3A7-9C8C08A08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219" y="3219154"/>
                <a:ext cx="1901714" cy="4206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98B42C-D7D2-4373-AB3D-0DAD0875FCEA}"/>
                  </a:ext>
                </a:extLst>
              </p:cNvPr>
              <p:cNvSpPr/>
              <p:nvPr/>
            </p:nvSpPr>
            <p:spPr>
              <a:xfrm>
                <a:off x="10461178" y="2818429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98B42C-D7D2-4373-AB3D-0DAD087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178" y="2818429"/>
                <a:ext cx="1714159" cy="420679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374060-0250-4D68-A03D-7F9D2C7787A5}"/>
                  </a:ext>
                </a:extLst>
              </p:cNvPr>
              <p:cNvSpPr/>
              <p:nvPr/>
            </p:nvSpPr>
            <p:spPr>
              <a:xfrm>
                <a:off x="10426072" y="3837799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1.74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𝑅𝑚𝑠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374060-0250-4D68-A03D-7F9D2C778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072" y="3837799"/>
                <a:ext cx="1901714" cy="4206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1D8DF4-903D-4E8F-BD59-304A1333B8CA}"/>
                  </a:ext>
                </a:extLst>
              </p:cNvPr>
              <p:cNvSpPr/>
              <p:nvPr/>
            </p:nvSpPr>
            <p:spPr>
              <a:xfrm>
                <a:off x="10350774" y="2058720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6.82 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1D8DF4-903D-4E8F-BD59-304A1333B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74" y="2058720"/>
                <a:ext cx="1714159" cy="4206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9E4EC551-E6F1-492D-8233-BB93453778FD}"/>
              </a:ext>
            </a:extLst>
          </p:cNvPr>
          <p:cNvSpPr/>
          <p:nvPr/>
        </p:nvSpPr>
        <p:spPr>
          <a:xfrm>
            <a:off x="77202" y="4606616"/>
            <a:ext cx="10498494" cy="565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6AEFAD-EF9A-4898-8F6E-3F48EA9B8778}"/>
                  </a:ext>
                </a:extLst>
              </p:cNvPr>
              <p:cNvSpPr/>
              <p:nvPr/>
            </p:nvSpPr>
            <p:spPr>
              <a:xfrm>
                <a:off x="10290286" y="4597508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81.3 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𝑘𝐻𝑧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6AEFAD-EF9A-4898-8F6E-3F48EA9B8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286" y="4597508"/>
                <a:ext cx="1901714" cy="420679"/>
              </a:xfrm>
              <a:prstGeom prst="rect">
                <a:avLst/>
              </a:prstGeom>
              <a:blipFill>
                <a:blip r:embed="rId12"/>
                <a:stretch>
                  <a:fillRect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1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66693-5BE4-41A0-95BC-84C0798C8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689"/>
            <a:ext cx="10498494" cy="4383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8D190F-CC1B-45BE-9B83-F10B33254BBC}"/>
                  </a:ext>
                </a:extLst>
              </p:cNvPr>
              <p:cNvSpPr/>
              <p:nvPr/>
            </p:nvSpPr>
            <p:spPr>
              <a:xfrm>
                <a:off x="5911724" y="2267050"/>
                <a:ext cx="1091681" cy="42067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8D190F-CC1B-45BE-9B83-F10B33254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24" y="2267050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39AAEF-24B2-424D-A094-692B9F3DFA26}"/>
                  </a:ext>
                </a:extLst>
              </p:cNvPr>
              <p:cNvSpPr/>
              <p:nvPr/>
            </p:nvSpPr>
            <p:spPr>
              <a:xfrm>
                <a:off x="6098827" y="109535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39AAEF-24B2-424D-A094-692B9F3DF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27" y="1095352"/>
                <a:ext cx="1091681" cy="420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9A5B9E-73F7-4D12-A03F-E6E60CA255C3}"/>
                  </a:ext>
                </a:extLst>
              </p:cNvPr>
              <p:cNvSpPr/>
              <p:nvPr/>
            </p:nvSpPr>
            <p:spPr>
              <a:xfrm>
                <a:off x="5552987" y="3475653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9A5B9E-73F7-4D12-A03F-E6E60CA25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987" y="3475653"/>
                <a:ext cx="1091681" cy="420679"/>
              </a:xfrm>
              <a:prstGeom prst="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61FD11-ED2C-45FE-9BCF-4A8229560D6D}"/>
              </a:ext>
            </a:extLst>
          </p:cNvPr>
          <p:cNvCxnSpPr>
            <a:cxnSpLocks/>
          </p:cNvCxnSpPr>
          <p:nvPr/>
        </p:nvCxnSpPr>
        <p:spPr>
          <a:xfrm flipH="1">
            <a:off x="5695567" y="3755600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FAB3C2-9FED-49F0-8CFD-429A52682953}"/>
              </a:ext>
            </a:extLst>
          </p:cNvPr>
          <p:cNvCxnSpPr>
            <a:cxnSpLocks/>
          </p:cNvCxnSpPr>
          <p:nvPr/>
        </p:nvCxnSpPr>
        <p:spPr>
          <a:xfrm flipH="1">
            <a:off x="6033795" y="2546513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A3D9F-BD1E-4C75-B08B-9C88AEABA8DD}"/>
              </a:ext>
            </a:extLst>
          </p:cNvPr>
          <p:cNvCxnSpPr>
            <a:cxnSpLocks/>
          </p:cNvCxnSpPr>
          <p:nvPr/>
        </p:nvCxnSpPr>
        <p:spPr>
          <a:xfrm flipH="1">
            <a:off x="6215745" y="1464529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1D4A26E-CB84-4F6F-89FC-F0BF3CAD86A7}"/>
              </a:ext>
            </a:extLst>
          </p:cNvPr>
          <p:cNvSpPr/>
          <p:nvPr/>
        </p:nvSpPr>
        <p:spPr>
          <a:xfrm>
            <a:off x="0" y="4536027"/>
            <a:ext cx="10498494" cy="605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C4A066B-DE9B-4115-B0FF-2B3CB6F8EF74}"/>
                  </a:ext>
                </a:extLst>
              </p:cNvPr>
              <p:cNvSpPr/>
              <p:nvPr/>
            </p:nvSpPr>
            <p:spPr>
              <a:xfrm>
                <a:off x="361085" y="4548065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=20.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C4A066B-DE9B-4115-B0FF-2B3CB6F8E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5" y="4548065"/>
                <a:ext cx="1901714" cy="4206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51196A-5469-4F81-9F67-70DA68D1B669}"/>
                  </a:ext>
                </a:extLst>
              </p:cNvPr>
              <p:cNvSpPr/>
              <p:nvPr/>
            </p:nvSpPr>
            <p:spPr>
              <a:xfrm>
                <a:off x="3863382" y="4548065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51196A-5469-4F81-9F67-70DA68D1B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82" y="4548065"/>
                <a:ext cx="1714159" cy="420679"/>
              </a:xfrm>
              <a:prstGeom prst="rect">
                <a:avLst/>
              </a:prstGeom>
              <a:blipFill>
                <a:blip r:embed="rId8"/>
                <a:stretch>
                  <a:fillRect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2EC5AAF-01CE-4678-86EB-AF49BB6DD5A0}"/>
                  </a:ext>
                </a:extLst>
              </p:cNvPr>
              <p:cNvSpPr/>
              <p:nvPr/>
            </p:nvSpPr>
            <p:spPr>
              <a:xfrm>
                <a:off x="6959557" y="4481535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1.77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𝑅𝑚𝑠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2EC5AAF-01CE-4678-86EB-AF49BB6DD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57" y="4481535"/>
                <a:ext cx="1901714" cy="4206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E40BC50-11BD-4EE9-9F46-B49046E7433D}"/>
                  </a:ext>
                </a:extLst>
              </p:cNvPr>
              <p:cNvSpPr/>
              <p:nvPr/>
            </p:nvSpPr>
            <p:spPr>
              <a:xfrm>
                <a:off x="8861271" y="4481535"/>
                <a:ext cx="1562365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81.3 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𝑘𝐻𝑧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E40BC50-11BD-4EE9-9F46-B49046E74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271" y="4481535"/>
                <a:ext cx="1562365" cy="420679"/>
              </a:xfrm>
              <a:prstGeom prst="rect">
                <a:avLst/>
              </a:prstGeom>
              <a:blipFill>
                <a:blip r:embed="rId10"/>
                <a:stretch>
                  <a:fillRect l="-2734"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69602E-34CA-46E2-B411-FB9BD2D04157}"/>
                  </a:ext>
                </a:extLst>
              </p:cNvPr>
              <p:cNvSpPr/>
              <p:nvPr/>
            </p:nvSpPr>
            <p:spPr>
              <a:xfrm>
                <a:off x="5260366" y="4506819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0.85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69602E-34CA-46E2-B411-FB9BD2D04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66" y="4506819"/>
                <a:ext cx="1901714" cy="4206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D77DEA-2BEC-4767-8DDD-533DC1B77D01}"/>
              </a:ext>
            </a:extLst>
          </p:cNvPr>
          <p:cNvCxnSpPr>
            <a:cxnSpLocks/>
          </p:cNvCxnSpPr>
          <p:nvPr/>
        </p:nvCxnSpPr>
        <p:spPr>
          <a:xfrm>
            <a:off x="7162080" y="2677654"/>
            <a:ext cx="53567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2253907-FF43-4273-AFCF-6839969F31A6}"/>
                  </a:ext>
                </a:extLst>
              </p:cNvPr>
              <p:cNvSpPr/>
              <p:nvPr/>
            </p:nvSpPr>
            <p:spPr>
              <a:xfrm>
                <a:off x="6959557" y="2306937"/>
                <a:ext cx="1091681" cy="2676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2253907-FF43-4273-AFCF-6839969F3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57" y="2306937"/>
                <a:ext cx="1091681" cy="267610"/>
              </a:xfrm>
              <a:prstGeom prst="rect">
                <a:avLst/>
              </a:prstGeom>
              <a:blipFill>
                <a:blip r:embed="rId12"/>
                <a:stretch>
                  <a:fillRect b="-1521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5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DA7A5-2525-4D6D-A484-B5388722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" y="1237439"/>
            <a:ext cx="10498493" cy="4383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269634-A2D8-422B-97B1-12EC6D79EBB2}"/>
                  </a:ext>
                </a:extLst>
              </p:cNvPr>
              <p:cNvSpPr/>
              <p:nvPr/>
            </p:nvSpPr>
            <p:spPr>
              <a:xfrm>
                <a:off x="6068007" y="2094347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269634-A2D8-422B-97B1-12EC6D79E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007" y="2094347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829CCD-B7E9-4714-B326-89B1E7FC15FE}"/>
              </a:ext>
            </a:extLst>
          </p:cNvPr>
          <p:cNvCxnSpPr>
            <a:cxnSpLocks/>
          </p:cNvCxnSpPr>
          <p:nvPr/>
        </p:nvCxnSpPr>
        <p:spPr>
          <a:xfrm flipH="1">
            <a:off x="6163435" y="2350452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8D67F-B3CB-4C36-8F6C-00285F46E265}"/>
                  </a:ext>
                </a:extLst>
              </p:cNvPr>
              <p:cNvSpPr/>
              <p:nvPr/>
            </p:nvSpPr>
            <p:spPr>
              <a:xfrm>
                <a:off x="5956040" y="1424917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8D67F-B3CB-4C36-8F6C-00285F46E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0" y="1424917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6C4B6-AB92-4736-B5C3-D9DC914AF73B}"/>
              </a:ext>
            </a:extLst>
          </p:cNvPr>
          <p:cNvCxnSpPr>
            <a:cxnSpLocks/>
          </p:cNvCxnSpPr>
          <p:nvPr/>
        </p:nvCxnSpPr>
        <p:spPr>
          <a:xfrm flipH="1">
            <a:off x="6072460" y="1782535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659DDA7-791E-417B-8757-C5E85A5681C1}"/>
              </a:ext>
            </a:extLst>
          </p:cNvPr>
          <p:cNvSpPr/>
          <p:nvPr/>
        </p:nvSpPr>
        <p:spPr>
          <a:xfrm>
            <a:off x="0" y="4397468"/>
            <a:ext cx="10498494" cy="565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E033E-7DC6-4C24-937F-2C5525AC1A05}"/>
                  </a:ext>
                </a:extLst>
              </p:cNvPr>
              <p:cNvSpPr/>
              <p:nvPr/>
            </p:nvSpPr>
            <p:spPr>
              <a:xfrm>
                <a:off x="3863382" y="4409505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E033E-7DC6-4C24-937F-2C5525AC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82" y="4409505"/>
                <a:ext cx="1714159" cy="420679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EF93F9-E6D6-47AE-8BA3-70124CE076A8}"/>
                  </a:ext>
                </a:extLst>
              </p:cNvPr>
              <p:cNvSpPr/>
              <p:nvPr/>
            </p:nvSpPr>
            <p:spPr>
              <a:xfrm>
                <a:off x="2216874" y="4409505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6.82 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EF93F9-E6D6-47AE-8BA3-70124CE07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74" y="4409505"/>
                <a:ext cx="1714159" cy="420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D44881D-9EA3-4514-BC6E-C3AA2184745A}"/>
                  </a:ext>
                </a:extLst>
              </p:cNvPr>
              <p:cNvSpPr/>
              <p:nvPr/>
            </p:nvSpPr>
            <p:spPr>
              <a:xfrm>
                <a:off x="8803945" y="4342975"/>
                <a:ext cx="169454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81.3 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𝑘𝐻𝑧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D44881D-9EA3-4514-BC6E-C3AA21847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945" y="4342975"/>
                <a:ext cx="1694549" cy="420679"/>
              </a:xfrm>
              <a:prstGeom prst="rect">
                <a:avLst/>
              </a:prstGeom>
              <a:blipFill>
                <a:blip r:embed="rId7"/>
                <a:stretch>
                  <a:fillRect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CB56B4-FC06-4E36-9FAD-E1C7E2ED0EB6}"/>
                  </a:ext>
                </a:extLst>
              </p:cNvPr>
              <p:cNvSpPr/>
              <p:nvPr/>
            </p:nvSpPr>
            <p:spPr>
              <a:xfrm>
                <a:off x="5260366" y="4368259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0.85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CB56B4-FC06-4E36-9FAD-E1C7E2ED0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66" y="4368259"/>
                <a:ext cx="1901714" cy="4206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AE49FA-500A-42C6-9F78-AB195423EC38}"/>
              </a:ext>
            </a:extLst>
          </p:cNvPr>
          <p:cNvCxnSpPr>
            <a:cxnSpLocks/>
          </p:cNvCxnSpPr>
          <p:nvPr/>
        </p:nvCxnSpPr>
        <p:spPr>
          <a:xfrm>
            <a:off x="7223522" y="2465064"/>
            <a:ext cx="53567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69B2E6E-202D-4845-B3AC-54E881FE5AE2}"/>
                  </a:ext>
                </a:extLst>
              </p:cNvPr>
              <p:cNvSpPr/>
              <p:nvPr/>
            </p:nvSpPr>
            <p:spPr>
              <a:xfrm>
                <a:off x="7020999" y="2094347"/>
                <a:ext cx="1091681" cy="2676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69B2E6E-202D-4845-B3AC-54E881FE5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99" y="2094347"/>
                <a:ext cx="1091681" cy="267610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2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C8CB5-CEFA-4824-8CCF-990DB007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" y="1471207"/>
            <a:ext cx="10498493" cy="4383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689016-F23F-4FBA-B88D-16FA1DA37698}"/>
                  </a:ext>
                </a:extLst>
              </p:cNvPr>
              <p:cNvSpPr/>
              <p:nvPr/>
            </p:nvSpPr>
            <p:spPr>
              <a:xfrm>
                <a:off x="5604621" y="237125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689016-F23F-4FBA-B88D-16FA1DA37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21" y="2371252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487717-A693-47B0-9828-E45ED89D7D07}"/>
              </a:ext>
            </a:extLst>
          </p:cNvPr>
          <p:cNvCxnSpPr>
            <a:cxnSpLocks/>
          </p:cNvCxnSpPr>
          <p:nvPr/>
        </p:nvCxnSpPr>
        <p:spPr>
          <a:xfrm flipH="1">
            <a:off x="5741219" y="2648615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C66DB7-D8C4-4B4A-A608-D979906DF96F}"/>
                  </a:ext>
                </a:extLst>
              </p:cNvPr>
              <p:cNvSpPr/>
              <p:nvPr/>
            </p:nvSpPr>
            <p:spPr>
              <a:xfrm>
                <a:off x="6115687" y="123370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C66DB7-D8C4-4B4A-A608-D979906DF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87" y="1233702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446CDA-A9FA-4B20-B38D-B4501409E9EC}"/>
              </a:ext>
            </a:extLst>
          </p:cNvPr>
          <p:cNvCxnSpPr>
            <a:cxnSpLocks/>
          </p:cNvCxnSpPr>
          <p:nvPr/>
        </p:nvCxnSpPr>
        <p:spPr>
          <a:xfrm flipH="1">
            <a:off x="6258925" y="1506804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0E374-331D-4293-8552-10A49A017DE7}"/>
                  </a:ext>
                </a:extLst>
              </p:cNvPr>
              <p:cNvSpPr/>
              <p:nvPr/>
            </p:nvSpPr>
            <p:spPr>
              <a:xfrm>
                <a:off x="5764265" y="3551141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0E374-331D-4293-8552-10A49A017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65" y="3551141"/>
                <a:ext cx="1091681" cy="420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25CA05-7271-425A-93C8-36D54BF0D96E}"/>
              </a:ext>
            </a:extLst>
          </p:cNvPr>
          <p:cNvCxnSpPr>
            <a:cxnSpLocks/>
          </p:cNvCxnSpPr>
          <p:nvPr/>
        </p:nvCxnSpPr>
        <p:spPr>
          <a:xfrm flipH="1">
            <a:off x="5855240" y="3828503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C9AE69-845C-4CCF-BA3B-59D603931032}"/>
                  </a:ext>
                </a:extLst>
              </p:cNvPr>
              <p:cNvSpPr/>
              <p:nvPr/>
            </p:nvSpPr>
            <p:spPr>
              <a:xfrm>
                <a:off x="6855946" y="2371253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C9AE69-845C-4CCF-BA3B-59D603931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46" y="2371253"/>
                <a:ext cx="1091681" cy="420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A3FDEA-81F1-493D-956F-84C38B691CE0}"/>
              </a:ext>
            </a:extLst>
          </p:cNvPr>
          <p:cNvCxnSpPr>
            <a:cxnSpLocks/>
          </p:cNvCxnSpPr>
          <p:nvPr/>
        </p:nvCxnSpPr>
        <p:spPr>
          <a:xfrm flipH="1" flipV="1">
            <a:off x="7036308" y="2371253"/>
            <a:ext cx="171060" cy="147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4EC551-E6F1-492D-8233-BB93453778FD}"/>
              </a:ext>
            </a:extLst>
          </p:cNvPr>
          <p:cNvSpPr/>
          <p:nvPr/>
        </p:nvSpPr>
        <p:spPr>
          <a:xfrm>
            <a:off x="0" y="4594578"/>
            <a:ext cx="10498494" cy="628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9752F2-8C9F-479F-9108-F06511B8D586}"/>
                  </a:ext>
                </a:extLst>
              </p:cNvPr>
              <p:cNvSpPr/>
              <p:nvPr/>
            </p:nvSpPr>
            <p:spPr>
              <a:xfrm>
                <a:off x="361085" y="4606616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=20.7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9752F2-8C9F-479F-9108-F06511B8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5" y="4606616"/>
                <a:ext cx="1901714" cy="4206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98B42C-D7D2-4373-AB3D-0DAD0875FCEA}"/>
                  </a:ext>
                </a:extLst>
              </p:cNvPr>
              <p:cNvSpPr/>
              <p:nvPr/>
            </p:nvSpPr>
            <p:spPr>
              <a:xfrm>
                <a:off x="3863382" y="4606616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98B42C-D7D2-4373-AB3D-0DAD087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82" y="4606616"/>
                <a:ext cx="1714159" cy="420679"/>
              </a:xfrm>
              <a:prstGeom prst="rect">
                <a:avLst/>
              </a:prstGeom>
              <a:blipFill>
                <a:blip r:embed="rId8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374060-0250-4D68-A03D-7F9D2C7787A5}"/>
                  </a:ext>
                </a:extLst>
              </p:cNvPr>
              <p:cNvSpPr/>
              <p:nvPr/>
            </p:nvSpPr>
            <p:spPr>
              <a:xfrm>
                <a:off x="6959557" y="4540086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1.74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𝑅𝑚𝑠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374060-0250-4D68-A03D-7F9D2C778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57" y="4540086"/>
                <a:ext cx="1901714" cy="4206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1D8DF4-903D-4E8F-BD59-304A1333B8CA}"/>
                  </a:ext>
                </a:extLst>
              </p:cNvPr>
              <p:cNvSpPr/>
              <p:nvPr/>
            </p:nvSpPr>
            <p:spPr>
              <a:xfrm>
                <a:off x="2216874" y="4606616"/>
                <a:ext cx="171415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6.82 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1D8DF4-903D-4E8F-BD59-304A1333B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74" y="4606616"/>
                <a:ext cx="1714159" cy="4206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6AEFAD-EF9A-4898-8F6E-3F48EA9B8778}"/>
                  </a:ext>
                </a:extLst>
              </p:cNvPr>
              <p:cNvSpPr/>
              <p:nvPr/>
            </p:nvSpPr>
            <p:spPr>
              <a:xfrm>
                <a:off x="8803945" y="4540086"/>
                <a:ext cx="1694549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81.3 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𝑘𝐻𝑧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6AEFAD-EF9A-4898-8F6E-3F48EA9B8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945" y="4540086"/>
                <a:ext cx="1694549" cy="420679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F64907-9FCB-44BC-A3A7-9C8C08A0812F}"/>
                  </a:ext>
                </a:extLst>
              </p:cNvPr>
              <p:cNvSpPr/>
              <p:nvPr/>
            </p:nvSpPr>
            <p:spPr>
              <a:xfrm>
                <a:off x="5260366" y="4565370"/>
                <a:ext cx="1901714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0.85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F64907-9FCB-44BC-A3A7-9C8C08A08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66" y="4565370"/>
                <a:ext cx="1901714" cy="4206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CB571D-B529-4587-BDE0-D7A5A69BF220}"/>
              </a:ext>
            </a:extLst>
          </p:cNvPr>
          <p:cNvCxnSpPr>
            <a:cxnSpLocks/>
          </p:cNvCxnSpPr>
          <p:nvPr/>
        </p:nvCxnSpPr>
        <p:spPr>
          <a:xfrm>
            <a:off x="7831602" y="2688631"/>
            <a:ext cx="53567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2FF9ADA-C711-4198-84C9-9FA488A67A60}"/>
                  </a:ext>
                </a:extLst>
              </p:cNvPr>
              <p:cNvSpPr/>
              <p:nvPr/>
            </p:nvSpPr>
            <p:spPr>
              <a:xfrm>
                <a:off x="7629079" y="2317914"/>
                <a:ext cx="1091681" cy="2676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2FF9ADA-C711-4198-84C9-9FA488A67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79" y="2317914"/>
                <a:ext cx="1091681" cy="267610"/>
              </a:xfrm>
              <a:prstGeom prst="rect">
                <a:avLst/>
              </a:prstGeom>
              <a:blipFill>
                <a:blip r:embed="rId13"/>
                <a:stretch>
                  <a:fillRect b="-1521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31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92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41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7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137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26</cp:revision>
  <dcterms:created xsi:type="dcterms:W3CDTF">2021-04-15T18:19:39Z</dcterms:created>
  <dcterms:modified xsi:type="dcterms:W3CDTF">2021-07-09T14:39:07Z</dcterms:modified>
</cp:coreProperties>
</file>