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59" r:id="rId5"/>
    <p:sldId id="261" r:id="rId6"/>
    <p:sldId id="262" r:id="rId7"/>
    <p:sldId id="256" r:id="rId8"/>
    <p:sldId id="257" r:id="rId9"/>
    <p:sldId id="258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>
        <p:scale>
          <a:sx n="100" d="100"/>
          <a:sy n="100" d="100"/>
        </p:scale>
        <p:origin x="91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4CBB7-1686-46B9-B069-692A48727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C916A-8AB5-4B55-958C-E10BA8FB5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5525C-4CE4-4AEC-BE24-0F3E18998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ADC0-CCD4-4935-A82A-B16A3860BEE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F4539-4367-4371-B10E-BD59BF2C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D0D88-BB39-4056-A249-DFC94A551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370-FB96-47B9-A84E-8955C71BF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2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6776-1C75-4BA1-B6BB-32B142DE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A8334-80CA-4AB1-AB5E-BA6DF553E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8A6BB-B2A5-42C9-B081-F636A8C8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ADC0-CCD4-4935-A82A-B16A3860BEE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24221-F71D-4740-8482-A7BB6D01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36C89-2A11-43E6-A4F7-A309C6D6A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370-FB96-47B9-A84E-8955C71BF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0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5F8113-0624-4AF3-A845-BF0972AF0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0D3B6-D593-4778-AD0F-244AD0024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0A3A3-C17C-43E7-84F0-5C3525E7A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ADC0-CCD4-4935-A82A-B16A3860BEE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E2153-F8BB-42B6-9F50-24C80FE4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4A7B8-78F5-4F8C-AAFB-6873512A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370-FB96-47B9-A84E-8955C71BF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7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320F-47F2-4416-B4AC-5A7866351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36B48-BF62-4845-9502-D8D2ECD9C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F0129-CCC1-4097-9EB3-C7D092412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ADC0-CCD4-4935-A82A-B16A3860BEE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1A5DF-CABB-4437-8A64-FD6495C9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825A1-78B4-4C0F-9C8B-DDE9981F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370-FB96-47B9-A84E-8955C71BF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2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16CE8-2780-4CC2-9F78-2A5DD6F2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02A75-18A5-47E4-8766-2D97792C7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D63D9-4B20-4A2E-B601-A23D58631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ADC0-CCD4-4935-A82A-B16A3860BEE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77011-ED02-43AC-B194-E4498A17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0A4D0-2F61-4D87-B0BD-C01F3DDEB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370-FB96-47B9-A84E-8955C71BF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00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FA476-6D96-482B-8B70-E96B812FC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DC98F-EDA8-4C8E-8801-8A5C1EE53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EBA91-73BF-4604-8F66-0AD17671A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3A25A-4A31-4852-B56C-1BFCC5432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ADC0-CCD4-4935-A82A-B16A3860BEE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2CC48-1865-4FD9-AFCC-1BD501504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8F6AC-D7C2-4D2D-A59F-4177B908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370-FB96-47B9-A84E-8955C71BF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21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6CC2-D464-41AF-B61A-732CBFEA1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DCBBF-4298-44CA-A4FD-4D09B9B1F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D1E87-C93E-4BA6-B909-15B1AB436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84B167-5FAB-4EEE-93AD-A83B83A0C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D3475-C032-471D-8DAA-B25C536C6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7DB9AB-F30B-4A97-9877-519E0E8D5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ADC0-CCD4-4935-A82A-B16A3860BEE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E810C-5CEA-47F5-B214-981F4B05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395013-2D71-41CD-943E-793E9B44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370-FB96-47B9-A84E-8955C71BF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2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6C8CE-7DF9-4C9E-8B63-88F107E67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4DA36-ED65-40B8-AF77-40E32F5C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ADC0-CCD4-4935-A82A-B16A3860BEE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5953B1-78AF-4213-9192-57DA6FFC5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8E5B9-03D1-489A-9A92-F81EFCB4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370-FB96-47B9-A84E-8955C71BF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3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3F37A-D75D-4658-B0B2-E3E82FB3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ADC0-CCD4-4935-A82A-B16A3860BEE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D03637-AEA1-4D12-9048-63A11A967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2C6EE-57D6-4C11-82E8-E24D8F35C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370-FB96-47B9-A84E-8955C71BF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7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4F5F-CA58-45E9-9C37-DBF68D454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32A21-9321-46FE-8200-8DD460B6B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CCBE4-1BF3-432A-A1F3-8CB975125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66854-E895-41CA-A564-C9E3B0E3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ADC0-CCD4-4935-A82A-B16A3860BEE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7D712-540F-45EF-B0A8-235F9BC9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89D11-5443-410E-BFA0-153ABF66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370-FB96-47B9-A84E-8955C71BF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0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EF6B-00CE-4E78-B717-6277654F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2AD40A-6641-409B-99EC-8A8A14731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6F887-2929-47B7-B47F-80AF691B2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D57F0-C970-411D-A7B9-8235810C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ADC0-CCD4-4935-A82A-B16A3860BEE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1C3EC-A4B1-469C-91AE-90BAC4346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6F144-0538-4624-BDC5-8F6C60A8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4370-FB96-47B9-A84E-8955C71BF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F2C6F8-FB68-410C-9A59-43F4FBA1D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ABF08-454E-4059-B877-270FA14DE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9AD8B-05A7-4613-9D20-C94E46775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FADC0-CCD4-4935-A82A-B16A3860BEE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A3B28-9FDE-4CF2-9AF2-C2D3625B3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09B81-4732-49D9-A7D0-60F6DD146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E4370-FB96-47B9-A84E-8955C71BF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9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5416A4-EF59-4725-8E4B-173160F758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8246" r="-1" b="39658"/>
          <a:stretch/>
        </p:blipFill>
        <p:spPr>
          <a:xfrm>
            <a:off x="507860" y="322095"/>
            <a:ext cx="4456661" cy="24857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018F4C-290C-49A5-8830-66B9CFBDCF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" t="8041" b="39863"/>
          <a:stretch/>
        </p:blipFill>
        <p:spPr>
          <a:xfrm>
            <a:off x="5206677" y="306338"/>
            <a:ext cx="4456661" cy="24857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2CF8D9-4466-408A-9F41-4F734A512D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" t="8877" b="39026"/>
          <a:stretch/>
        </p:blipFill>
        <p:spPr>
          <a:xfrm>
            <a:off x="492707" y="3068109"/>
            <a:ext cx="4456661" cy="24857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53D40C2-4FDA-4FA2-8424-2EC0C6C3FDE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" t="9076" b="38827"/>
          <a:stretch/>
        </p:blipFill>
        <p:spPr>
          <a:xfrm>
            <a:off x="5206677" y="3087917"/>
            <a:ext cx="4456661" cy="248574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49389C8-69DC-4362-8EEB-0A9B1F17EEA9}"/>
              </a:ext>
            </a:extLst>
          </p:cNvPr>
          <p:cNvSpPr txBox="1"/>
          <p:nvPr/>
        </p:nvSpPr>
        <p:spPr>
          <a:xfrm>
            <a:off x="1900102" y="2454916"/>
            <a:ext cx="159979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5V/div 2ms/div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6D2F2C-967D-4F91-B9FB-7B29ADE57EDB}"/>
              </a:ext>
            </a:extLst>
          </p:cNvPr>
          <p:cNvSpPr txBox="1"/>
          <p:nvPr/>
        </p:nvSpPr>
        <p:spPr>
          <a:xfrm>
            <a:off x="6509093" y="2468433"/>
            <a:ext cx="159979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5V/div 2ms/div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947BCF-65F7-45A0-B401-3EADD76E7D6E}"/>
              </a:ext>
            </a:extLst>
          </p:cNvPr>
          <p:cNvSpPr txBox="1"/>
          <p:nvPr/>
        </p:nvSpPr>
        <p:spPr>
          <a:xfrm>
            <a:off x="1900102" y="5179959"/>
            <a:ext cx="159979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5V/div 2ms/div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11E309-895C-42E6-BAA7-186D699063EB}"/>
              </a:ext>
            </a:extLst>
          </p:cNvPr>
          <p:cNvSpPr txBox="1"/>
          <p:nvPr/>
        </p:nvSpPr>
        <p:spPr>
          <a:xfrm>
            <a:off x="6509093" y="5176856"/>
            <a:ext cx="159979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5V/div 2ms/div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EDA7E33-69DF-4302-A752-CDDC5A8699E7}"/>
                  </a:ext>
                </a:extLst>
              </p:cNvPr>
              <p:cNvSpPr txBox="1"/>
              <p:nvPr/>
            </p:nvSpPr>
            <p:spPr>
              <a:xfrm>
                <a:off x="836439" y="421100"/>
                <a:ext cx="37995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𝑘𝐻𝑧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EDA7E33-69DF-4302-A752-CDDC5A869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439" y="421100"/>
                <a:ext cx="3799502" cy="307777"/>
              </a:xfrm>
              <a:prstGeom prst="rect">
                <a:avLst/>
              </a:prstGeom>
              <a:blipFill>
                <a:blip r:embed="rId6"/>
                <a:stretch>
                  <a:fillRect l="-321" r="-1124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657F4C2-2DAC-4928-8832-168AE7B78740}"/>
                  </a:ext>
                </a:extLst>
              </p:cNvPr>
              <p:cNvSpPr txBox="1"/>
              <p:nvPr/>
            </p:nvSpPr>
            <p:spPr>
              <a:xfrm>
                <a:off x="5354841" y="382385"/>
                <a:ext cx="39950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=0.3,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𝑘𝐻𝑧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657F4C2-2DAC-4928-8832-168AE7B78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841" y="382385"/>
                <a:ext cx="3995068" cy="307777"/>
              </a:xfrm>
              <a:prstGeom prst="rect">
                <a:avLst/>
              </a:prstGeom>
              <a:blipFill>
                <a:blip r:embed="rId7"/>
                <a:stretch>
                  <a:fillRect l="-305" r="-762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E57A548-16CD-41E2-8B2D-C20AAE76106C}"/>
                  </a:ext>
                </a:extLst>
              </p:cNvPr>
              <p:cNvSpPr txBox="1"/>
              <p:nvPr/>
            </p:nvSpPr>
            <p:spPr>
              <a:xfrm>
                <a:off x="850394" y="3104087"/>
                <a:ext cx="39950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=0.6,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𝑘𝐻𝑧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E57A548-16CD-41E2-8B2D-C20AAE761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394" y="3104087"/>
                <a:ext cx="3995068" cy="307777"/>
              </a:xfrm>
              <a:prstGeom prst="rect">
                <a:avLst/>
              </a:prstGeom>
              <a:blipFill>
                <a:blip r:embed="rId8"/>
                <a:stretch>
                  <a:fillRect l="-458" r="-763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E7A620D-8EB2-4C78-8165-6AB01734AF87}"/>
                  </a:ext>
                </a:extLst>
              </p:cNvPr>
              <p:cNvSpPr txBox="1"/>
              <p:nvPr/>
            </p:nvSpPr>
            <p:spPr>
              <a:xfrm>
                <a:off x="5366139" y="3092574"/>
                <a:ext cx="41377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=0.86,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𝑘𝐻𝑧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E7A620D-8EB2-4C78-8165-6AB01734A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139" y="3092574"/>
                <a:ext cx="4137736" cy="307777"/>
              </a:xfrm>
              <a:prstGeom prst="rect">
                <a:avLst/>
              </a:prstGeom>
              <a:blipFill>
                <a:blip r:embed="rId9"/>
                <a:stretch>
                  <a:fillRect l="-295" r="-884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289F1A02-50C4-425E-B2E9-A7CC1372291E}"/>
              </a:ext>
            </a:extLst>
          </p:cNvPr>
          <p:cNvSpPr/>
          <p:nvPr/>
        </p:nvSpPr>
        <p:spPr>
          <a:xfrm>
            <a:off x="492709" y="259684"/>
            <a:ext cx="9170629" cy="93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5A9F9CD-292A-4656-A36C-D26F7CCF6EDD}"/>
              </a:ext>
            </a:extLst>
          </p:cNvPr>
          <p:cNvSpPr/>
          <p:nvPr/>
        </p:nvSpPr>
        <p:spPr>
          <a:xfrm>
            <a:off x="431747" y="2792085"/>
            <a:ext cx="9170629" cy="1031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8B7397F-8313-4129-923E-7FA4A9B7374F}"/>
              </a:ext>
            </a:extLst>
          </p:cNvPr>
          <p:cNvSpPr/>
          <p:nvPr/>
        </p:nvSpPr>
        <p:spPr>
          <a:xfrm>
            <a:off x="507860" y="2981952"/>
            <a:ext cx="9170629" cy="1031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4B547A-E04B-4EF8-AC55-CB189A950A68}"/>
              </a:ext>
            </a:extLst>
          </p:cNvPr>
          <p:cNvSpPr/>
          <p:nvPr/>
        </p:nvSpPr>
        <p:spPr>
          <a:xfrm>
            <a:off x="431747" y="5524235"/>
            <a:ext cx="9170629" cy="1031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2B1245-0C98-4936-827F-C6B586356FAE}"/>
              </a:ext>
            </a:extLst>
          </p:cNvPr>
          <p:cNvSpPr txBox="1"/>
          <p:nvPr/>
        </p:nvSpPr>
        <p:spPr>
          <a:xfrm>
            <a:off x="2486110" y="2727625"/>
            <a:ext cx="651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475346-F006-4C76-B8D2-22A1FB53EB21}"/>
              </a:ext>
            </a:extLst>
          </p:cNvPr>
          <p:cNvSpPr txBox="1"/>
          <p:nvPr/>
        </p:nvSpPr>
        <p:spPr>
          <a:xfrm>
            <a:off x="7176899" y="2723242"/>
            <a:ext cx="651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A1964F-CB50-440D-8A7B-832BA81AF1D9}"/>
              </a:ext>
            </a:extLst>
          </p:cNvPr>
          <p:cNvSpPr txBox="1"/>
          <p:nvPr/>
        </p:nvSpPr>
        <p:spPr>
          <a:xfrm>
            <a:off x="2486109" y="5442760"/>
            <a:ext cx="651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0A7253-CA83-4884-8A14-83081A889141}"/>
              </a:ext>
            </a:extLst>
          </p:cNvPr>
          <p:cNvSpPr txBox="1"/>
          <p:nvPr/>
        </p:nvSpPr>
        <p:spPr>
          <a:xfrm>
            <a:off x="7203803" y="5453855"/>
            <a:ext cx="651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3410188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5836A5-A37A-406E-9D7E-0DF7BF446D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05" r="86768"/>
          <a:stretch/>
        </p:blipFill>
        <p:spPr>
          <a:xfrm>
            <a:off x="494163" y="4931546"/>
            <a:ext cx="1512192" cy="691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8D0B79-CE02-4505-B9BE-736F8D576E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79" t="85505"/>
          <a:stretch/>
        </p:blipFill>
        <p:spPr>
          <a:xfrm>
            <a:off x="2547891" y="4931546"/>
            <a:ext cx="3133840" cy="691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DF5DDC-095F-46A7-97D6-4C7C047421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373"/>
          <a:stretch/>
        </p:blipFill>
        <p:spPr>
          <a:xfrm>
            <a:off x="396497" y="193987"/>
            <a:ext cx="2663328" cy="20816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ACECF6-3731-4EBE-A3A4-0D1587BB99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373"/>
          <a:stretch/>
        </p:blipFill>
        <p:spPr>
          <a:xfrm>
            <a:off x="3453541" y="2388173"/>
            <a:ext cx="3133840" cy="20816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562564-F083-40AC-89B1-391232674C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373"/>
          <a:stretch/>
        </p:blipFill>
        <p:spPr>
          <a:xfrm>
            <a:off x="593355" y="2275641"/>
            <a:ext cx="2663328" cy="20816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404F8D-C9B0-4F80-A011-35C2C7529D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373"/>
          <a:stretch/>
        </p:blipFill>
        <p:spPr>
          <a:xfrm>
            <a:off x="3431162" y="193987"/>
            <a:ext cx="3133840" cy="208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8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321CD74C-AE24-41A1-B997-D6C4E7DBD0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8246" r="-1" b="39658"/>
          <a:stretch/>
        </p:blipFill>
        <p:spPr>
          <a:xfrm>
            <a:off x="507860" y="322095"/>
            <a:ext cx="4456661" cy="248574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98ADD05-13ED-4E78-867A-2EA2AFBC68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" t="8041" b="39863"/>
          <a:stretch/>
        </p:blipFill>
        <p:spPr>
          <a:xfrm>
            <a:off x="5206677" y="306338"/>
            <a:ext cx="4456661" cy="248574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8B29D12-3D8E-489A-9AB8-8F668728441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" t="8877" b="39026"/>
          <a:stretch/>
        </p:blipFill>
        <p:spPr>
          <a:xfrm>
            <a:off x="492707" y="3068109"/>
            <a:ext cx="4456661" cy="248574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42AE956-04F1-44BA-B1FE-D140E064B27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" t="9076" b="38827"/>
          <a:stretch/>
        </p:blipFill>
        <p:spPr>
          <a:xfrm>
            <a:off x="5206677" y="3087917"/>
            <a:ext cx="4456661" cy="248574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7802FFF-9143-4BC6-BDFF-0CCC95643106}"/>
              </a:ext>
            </a:extLst>
          </p:cNvPr>
          <p:cNvSpPr txBox="1"/>
          <p:nvPr/>
        </p:nvSpPr>
        <p:spPr>
          <a:xfrm>
            <a:off x="1900102" y="2454916"/>
            <a:ext cx="159979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5V/div 2ms/div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7748D4-FFD0-43F8-A45D-4B02C78D7FEE}"/>
              </a:ext>
            </a:extLst>
          </p:cNvPr>
          <p:cNvSpPr txBox="1"/>
          <p:nvPr/>
        </p:nvSpPr>
        <p:spPr>
          <a:xfrm>
            <a:off x="6509093" y="2468433"/>
            <a:ext cx="159979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5V/div 2ms/div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7A8B1F-B65C-4DD9-AB91-2D73330B0123}"/>
              </a:ext>
            </a:extLst>
          </p:cNvPr>
          <p:cNvSpPr txBox="1"/>
          <p:nvPr/>
        </p:nvSpPr>
        <p:spPr>
          <a:xfrm>
            <a:off x="1900102" y="5179959"/>
            <a:ext cx="159979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5V/div 2ms/div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15C05A-DC71-4884-B4B2-1C9DEDF4649E}"/>
              </a:ext>
            </a:extLst>
          </p:cNvPr>
          <p:cNvSpPr txBox="1"/>
          <p:nvPr/>
        </p:nvSpPr>
        <p:spPr>
          <a:xfrm>
            <a:off x="6509093" y="5176856"/>
            <a:ext cx="159979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5V/div 2ms/div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2F9E77-4D7C-4B8B-AB97-96A297C0591C}"/>
              </a:ext>
            </a:extLst>
          </p:cNvPr>
          <p:cNvSpPr/>
          <p:nvPr/>
        </p:nvSpPr>
        <p:spPr>
          <a:xfrm>
            <a:off x="492709" y="259684"/>
            <a:ext cx="9170629" cy="93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3A67CE-A1EE-410E-9879-BFDCC7066E61}"/>
              </a:ext>
            </a:extLst>
          </p:cNvPr>
          <p:cNvSpPr/>
          <p:nvPr/>
        </p:nvSpPr>
        <p:spPr>
          <a:xfrm>
            <a:off x="431747" y="2792085"/>
            <a:ext cx="9170629" cy="1031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945E7B-FE46-4301-B63F-B90003D5581E}"/>
              </a:ext>
            </a:extLst>
          </p:cNvPr>
          <p:cNvSpPr/>
          <p:nvPr/>
        </p:nvSpPr>
        <p:spPr>
          <a:xfrm>
            <a:off x="507860" y="2981952"/>
            <a:ext cx="9170629" cy="1031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F1721B-82FC-4CE1-87F3-CCC0099AAFBE}"/>
              </a:ext>
            </a:extLst>
          </p:cNvPr>
          <p:cNvSpPr/>
          <p:nvPr/>
        </p:nvSpPr>
        <p:spPr>
          <a:xfrm>
            <a:off x="431747" y="5524235"/>
            <a:ext cx="9170629" cy="1031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15A0F4-C358-46B9-B459-F8568B7F9B26}"/>
              </a:ext>
            </a:extLst>
          </p:cNvPr>
          <p:cNvSpPr txBox="1"/>
          <p:nvPr/>
        </p:nvSpPr>
        <p:spPr>
          <a:xfrm>
            <a:off x="2486110" y="2727625"/>
            <a:ext cx="651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AF513E-7968-415D-8C0A-7F0F496F9248}"/>
              </a:ext>
            </a:extLst>
          </p:cNvPr>
          <p:cNvSpPr txBox="1"/>
          <p:nvPr/>
        </p:nvSpPr>
        <p:spPr>
          <a:xfrm>
            <a:off x="7176899" y="2723242"/>
            <a:ext cx="651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320BB0-5BE9-4AE7-BA38-6C4011F7A5E6}"/>
              </a:ext>
            </a:extLst>
          </p:cNvPr>
          <p:cNvSpPr txBox="1"/>
          <p:nvPr/>
        </p:nvSpPr>
        <p:spPr>
          <a:xfrm>
            <a:off x="2486109" y="5442760"/>
            <a:ext cx="651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824754-B8E7-4C72-828E-0A42F4171AAA}"/>
              </a:ext>
            </a:extLst>
          </p:cNvPr>
          <p:cNvSpPr txBox="1"/>
          <p:nvPr/>
        </p:nvSpPr>
        <p:spPr>
          <a:xfrm>
            <a:off x="7203803" y="5453855"/>
            <a:ext cx="651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266693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3D98A3-83D7-40FE-B34A-C0446FED38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53" t="85119" r="12921"/>
          <a:stretch/>
        </p:blipFill>
        <p:spPr>
          <a:xfrm>
            <a:off x="3870664" y="2718948"/>
            <a:ext cx="1660124" cy="710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229F94-CF80-48C0-90D8-0DB83E541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8246" r="97992" b="39658"/>
          <a:stretch/>
        </p:blipFill>
        <p:spPr>
          <a:xfrm>
            <a:off x="2636670" y="1546936"/>
            <a:ext cx="211584" cy="24857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FCF24A-B91A-472B-B90A-78C937E58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19" r="87261"/>
          <a:stretch/>
        </p:blipFill>
        <p:spPr>
          <a:xfrm>
            <a:off x="5823750" y="2718947"/>
            <a:ext cx="1455940" cy="710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32C014-9502-407F-8E22-12E88C8982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26530" r="97992" b="61892"/>
          <a:stretch/>
        </p:blipFill>
        <p:spPr>
          <a:xfrm>
            <a:off x="9180345" y="1952626"/>
            <a:ext cx="211584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45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80A9F8-0719-4AA8-A3DD-2205C0420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3" y="421849"/>
            <a:ext cx="11428571" cy="47714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DA51F3-000E-4780-B357-D05EE8DFEF9B}"/>
              </a:ext>
            </a:extLst>
          </p:cNvPr>
          <p:cNvSpPr/>
          <p:nvPr/>
        </p:nvSpPr>
        <p:spPr>
          <a:xfrm>
            <a:off x="115383" y="3808520"/>
            <a:ext cx="11428571" cy="6443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7D00FA-B81E-41E8-967D-A5E95FBC4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11" y="5303257"/>
            <a:ext cx="5539028" cy="138475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4A50BC2-4839-4554-9326-79E1B6A5F034}"/>
              </a:ext>
            </a:extLst>
          </p:cNvPr>
          <p:cNvSpPr/>
          <p:nvPr/>
        </p:nvSpPr>
        <p:spPr>
          <a:xfrm>
            <a:off x="2685496" y="5657482"/>
            <a:ext cx="754602" cy="119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0.43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57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80A9F8-0719-4AA8-A3DD-2205C04205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51"/>
          <a:stretch/>
        </p:blipFill>
        <p:spPr>
          <a:xfrm>
            <a:off x="279620" y="510626"/>
            <a:ext cx="11428571" cy="3404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96DC38-38A0-44CA-8BC0-726393786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064" y="2288905"/>
            <a:ext cx="7143750" cy="14287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4A50BC2-4839-4554-9326-79E1B6A5F034}"/>
              </a:ext>
            </a:extLst>
          </p:cNvPr>
          <p:cNvSpPr/>
          <p:nvPr/>
        </p:nvSpPr>
        <p:spPr>
          <a:xfrm>
            <a:off x="5718699" y="2657460"/>
            <a:ext cx="754602" cy="119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0.43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9D4CC94-A90B-4253-9829-DFC37ED021CD}"/>
                  </a:ext>
                </a:extLst>
              </p:cNvPr>
              <p:cNvSpPr/>
              <p:nvPr/>
            </p:nvSpPr>
            <p:spPr>
              <a:xfrm>
                <a:off x="9671618" y="2621950"/>
                <a:ext cx="1479239" cy="67470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𝑑𝑖𝑣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200 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𝑑𝑖𝑣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9D4CC94-A90B-4253-9829-DFC37ED021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618" y="2621950"/>
                <a:ext cx="1479239" cy="674704"/>
              </a:xfrm>
              <a:prstGeom prst="rect">
                <a:avLst/>
              </a:prstGeom>
              <a:blipFill>
                <a:blip r:embed="rId4"/>
                <a:stretch>
                  <a:fillRect b="-3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81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80A9F8-0719-4AA8-A3DD-2205C04205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51"/>
          <a:stretch/>
        </p:blipFill>
        <p:spPr>
          <a:xfrm>
            <a:off x="279620" y="510626"/>
            <a:ext cx="11428571" cy="3404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96DC38-38A0-44CA-8BC0-726393786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064" y="2288905"/>
            <a:ext cx="7143750" cy="14287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4A50BC2-4839-4554-9326-79E1B6A5F034}"/>
              </a:ext>
            </a:extLst>
          </p:cNvPr>
          <p:cNvSpPr/>
          <p:nvPr/>
        </p:nvSpPr>
        <p:spPr>
          <a:xfrm>
            <a:off x="5718699" y="2657460"/>
            <a:ext cx="754602" cy="119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0.43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9D4CC94-A90B-4253-9829-DFC37ED021CD}"/>
                  </a:ext>
                </a:extLst>
              </p:cNvPr>
              <p:cNvSpPr/>
              <p:nvPr/>
            </p:nvSpPr>
            <p:spPr>
              <a:xfrm>
                <a:off x="9671618" y="2621950"/>
                <a:ext cx="1479239" cy="67470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𝑑𝑖𝑣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200 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𝑑𝑖𝑣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9D4CC94-A90B-4253-9829-DFC37ED021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618" y="2621950"/>
                <a:ext cx="1479239" cy="674704"/>
              </a:xfrm>
              <a:prstGeom prst="rect">
                <a:avLst/>
              </a:prstGeom>
              <a:blipFill>
                <a:blip r:embed="rId4"/>
                <a:stretch>
                  <a:fillRect b="-3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53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58711D1-089F-47FC-95A8-19BE621D7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3" y="395217"/>
            <a:ext cx="11428571" cy="47714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DA51F3-000E-4780-B357-D05EE8DFEF9B}"/>
              </a:ext>
            </a:extLst>
          </p:cNvPr>
          <p:cNvSpPr/>
          <p:nvPr/>
        </p:nvSpPr>
        <p:spPr>
          <a:xfrm>
            <a:off x="115383" y="3808520"/>
            <a:ext cx="11428571" cy="6443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E394EC-DFE6-4446-98EB-3412290997BE}"/>
              </a:ext>
            </a:extLst>
          </p:cNvPr>
          <p:cNvSpPr/>
          <p:nvPr/>
        </p:nvSpPr>
        <p:spPr>
          <a:xfrm>
            <a:off x="2388094" y="2574894"/>
            <a:ext cx="6782540" cy="1384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FF3653-FA5E-4144-A674-711FCCC88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476500"/>
            <a:ext cx="7620000" cy="1905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1662835-1CE6-4A2A-B327-493712CD0A0B}"/>
              </a:ext>
            </a:extLst>
          </p:cNvPr>
          <p:cNvSpPr/>
          <p:nvPr/>
        </p:nvSpPr>
        <p:spPr>
          <a:xfrm>
            <a:off x="5829668" y="3147425"/>
            <a:ext cx="754602" cy="119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0.42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1D2F43-7212-4422-AEC8-28BEEA29644D}"/>
              </a:ext>
            </a:extLst>
          </p:cNvPr>
          <p:cNvSpPr/>
          <p:nvPr/>
        </p:nvSpPr>
        <p:spPr>
          <a:xfrm>
            <a:off x="5600328" y="3655301"/>
            <a:ext cx="754602" cy="119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0.02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DA55ED-3874-4944-9B52-690728AA5C6F}"/>
              </a:ext>
            </a:extLst>
          </p:cNvPr>
          <p:cNvSpPr/>
          <p:nvPr/>
        </p:nvSpPr>
        <p:spPr>
          <a:xfrm>
            <a:off x="6079723" y="3655301"/>
            <a:ext cx="754602" cy="119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0.02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1A19A5-22BE-4856-BC6A-E6B60278D5F4}"/>
              </a:ext>
            </a:extLst>
          </p:cNvPr>
          <p:cNvSpPr/>
          <p:nvPr/>
        </p:nvSpPr>
        <p:spPr>
          <a:xfrm>
            <a:off x="3096825" y="3427151"/>
            <a:ext cx="754602" cy="119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0.23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68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9EE9AA-0013-441C-8CBD-45C89FECA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3" y="421900"/>
            <a:ext cx="11428571" cy="47714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DA51F3-000E-4780-B357-D05EE8DFEF9B}"/>
              </a:ext>
            </a:extLst>
          </p:cNvPr>
          <p:cNvSpPr/>
          <p:nvPr/>
        </p:nvSpPr>
        <p:spPr>
          <a:xfrm>
            <a:off x="115383" y="3808520"/>
            <a:ext cx="11428571" cy="6443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E394EC-DFE6-4446-98EB-3412290997BE}"/>
              </a:ext>
            </a:extLst>
          </p:cNvPr>
          <p:cNvSpPr/>
          <p:nvPr/>
        </p:nvSpPr>
        <p:spPr>
          <a:xfrm>
            <a:off x="2388094" y="2574894"/>
            <a:ext cx="6782540" cy="1384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4FCFBC7-72A6-49BB-A619-234EE91D0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467" y="2476500"/>
            <a:ext cx="7620000" cy="1905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B56FCD5-C63F-4D1E-AFE8-B98F4AF77667}"/>
              </a:ext>
            </a:extLst>
          </p:cNvPr>
          <p:cNvSpPr/>
          <p:nvPr/>
        </p:nvSpPr>
        <p:spPr>
          <a:xfrm>
            <a:off x="5718699" y="3147425"/>
            <a:ext cx="754602" cy="119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0.40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6B777C-3B0A-492B-8BF8-3575569904B7}"/>
              </a:ext>
            </a:extLst>
          </p:cNvPr>
          <p:cNvSpPr/>
          <p:nvPr/>
        </p:nvSpPr>
        <p:spPr>
          <a:xfrm>
            <a:off x="5452367" y="3617282"/>
            <a:ext cx="754602" cy="119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0.10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3373B8-56B5-4E27-9278-471EA56EF30E}"/>
              </a:ext>
            </a:extLst>
          </p:cNvPr>
          <p:cNvSpPr/>
          <p:nvPr/>
        </p:nvSpPr>
        <p:spPr>
          <a:xfrm>
            <a:off x="5947309" y="3617282"/>
            <a:ext cx="754602" cy="119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0.10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DDA6FF-7A70-4C92-8CB5-9CBF8E9DEC4D}"/>
              </a:ext>
            </a:extLst>
          </p:cNvPr>
          <p:cNvSpPr/>
          <p:nvPr/>
        </p:nvSpPr>
        <p:spPr>
          <a:xfrm>
            <a:off x="3021366" y="3082587"/>
            <a:ext cx="754602" cy="119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0.48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98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80A9F8-0719-4AA8-A3DD-2205C0420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3" y="421849"/>
            <a:ext cx="11428571" cy="47714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DA51F3-000E-4780-B357-D05EE8DFEF9B}"/>
              </a:ext>
            </a:extLst>
          </p:cNvPr>
          <p:cNvSpPr/>
          <p:nvPr/>
        </p:nvSpPr>
        <p:spPr>
          <a:xfrm>
            <a:off x="115383" y="3808520"/>
            <a:ext cx="11428571" cy="6443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E394EC-DFE6-4446-98EB-3412290997BE}"/>
              </a:ext>
            </a:extLst>
          </p:cNvPr>
          <p:cNvSpPr/>
          <p:nvPr/>
        </p:nvSpPr>
        <p:spPr>
          <a:xfrm>
            <a:off x="2388094" y="2574894"/>
            <a:ext cx="6782540" cy="1384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4FCFBC7-72A6-49BB-A619-234EE91D0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467" y="2476500"/>
            <a:ext cx="762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28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14507</TotalTime>
  <Words>151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15</cp:revision>
  <dcterms:created xsi:type="dcterms:W3CDTF">2022-09-27T08:31:43Z</dcterms:created>
  <dcterms:modified xsi:type="dcterms:W3CDTF">2022-10-07T10:19:40Z</dcterms:modified>
</cp:coreProperties>
</file>