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7" r:id="rId2"/>
    <p:sldId id="273" r:id="rId3"/>
    <p:sldId id="277" r:id="rId4"/>
    <p:sldId id="278" r:id="rId5"/>
    <p:sldId id="264" r:id="rId6"/>
    <p:sldId id="274" r:id="rId7"/>
    <p:sldId id="276" r:id="rId8"/>
    <p:sldId id="266" r:id="rId9"/>
    <p:sldId id="275" r:id="rId10"/>
    <p:sldId id="265" r:id="rId11"/>
    <p:sldId id="263" r:id="rId12"/>
    <p:sldId id="261" r:id="rId13"/>
    <p:sldId id="256" r:id="rId14"/>
    <p:sldId id="258" r:id="rId15"/>
    <p:sldId id="259" r:id="rId16"/>
    <p:sldId id="262" r:id="rId17"/>
    <p:sldId id="270" r:id="rId18"/>
    <p:sldId id="272" r:id="rId19"/>
    <p:sldId id="260" r:id="rId20"/>
    <p:sldId id="268" r:id="rId21"/>
    <p:sldId id="269" r:id="rId22"/>
    <p:sldId id="271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81a0972ffad3c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  <a:srgbClr val="0127E5"/>
    <a:srgbClr val="00339A"/>
    <a:srgbClr val="FE34F0"/>
    <a:srgbClr val="FE66F3"/>
    <a:srgbClr val="BF0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9" autoAdjust="0"/>
  </p:normalViewPr>
  <p:slideViewPr>
    <p:cSldViewPr snapToGrid="0">
      <p:cViewPr>
        <p:scale>
          <a:sx n="75" d="100"/>
          <a:sy n="75" d="100"/>
        </p:scale>
        <p:origin x="119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7866-21BA-4CA6-832C-195CC621F67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816A0-0E75-4C90-BA90-018A0609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7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ADBA-18C8-4CCA-83AB-8A5E8385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8BA47-291E-4629-84FA-1FD82859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D93E-2B9D-4B0E-B777-66E346E9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2309-D825-4D36-870A-BEF079A8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582A-952C-4BEC-93FB-0C3942F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9D8D-7C9D-4C7C-82E5-6E22E3B8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F08C-CA8E-4DB0-AF1A-CF9FF909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66EB-2B85-441C-ACA0-8AE6985E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A6BB-2453-4DCD-870E-E90D32C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CAB4-532D-4F58-8206-69D1C8A2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F0A57-A861-4D05-90C0-EED3F347C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191E-B7FF-4B9E-8302-9FF72DA9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5015-CE42-4153-B71F-46EB8F9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1074-67CC-444D-BC18-595D720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A74E-E9E1-44E3-9BBD-5B3A1A45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8AF-4FBE-4F54-A0FC-B27EB13A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0D71-F716-4D1F-948F-9491E6AB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5576-0572-4B70-B059-9379EE1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5727-63EC-460B-B4BD-99CBFF1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A360-50A2-4C4C-8062-9C8149DD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86-B223-43F5-8B97-04887A37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AED63-F8FF-4354-9170-7858839D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2540-F409-4361-AA00-BA9F7F2E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E83-DA53-4236-9D83-F23C90D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07DC-168F-46FC-9F0C-6C8D8BC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FA-03B0-481A-96F8-E34FED3A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B58-5CF5-42B4-BEDB-58601E98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7AAE-AB02-4DF8-93AB-EE376A7B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D669-F3C6-400B-91B9-F8E5D8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4380-7BF3-4C40-8767-6460D47A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E364-C488-4683-8617-B5EB202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E082-102B-4B89-ACE3-69AE3590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F84-6E1D-45BC-9A34-D2CC0682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142A5-AE32-4610-88B3-E589041D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B872C-4FEF-46F2-A454-637986B07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1BEB-BB52-4292-9325-C0F14A21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60C1F-395A-48D1-BF11-B6615F0F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83A59-7E44-485C-894D-77D11CF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B3FA2-1A72-48FE-A7B6-A9B747D9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58DD-A1E0-4139-81C1-C01F8AD3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DB08-05CF-475C-8CE0-342BF23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93D86-1E76-4939-BC9A-FA48C33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D34F-EBEC-449C-9997-07C676C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8537C-E83D-49B4-8FF3-944352F7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3EC9D-32D7-4FDF-ABD2-1E90130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F87E-8DB9-49C4-9CE6-B8FC403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2B47-36DD-425C-82A4-0F0833F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31E-C66D-48AB-912B-D52C539C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7D0E-4600-4A5C-8C59-55B60D26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3AED-A6F6-4E2E-8A0D-3A2A5BB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88F3-2616-45D4-BAA0-148DC9B3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BFCE-8577-4D1D-9F90-A4CE6D3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CF9-04C3-4B34-B4E6-E817FF95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AE70A-6F72-40B5-A118-6C6E6D5D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00A7-48A9-434D-BDF9-6BA636BC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C8EA-9379-41E1-80D8-FE40D614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1A1E-B781-454E-A46C-FBED981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679E-FB5E-48D1-A837-043FA7E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A4382-0A65-4D7B-B25F-45049DD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73F2-F5BD-4ABF-A26C-BD9C8622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F85C-E9BF-43A3-8766-D3EBA8E2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1700-4475-4CBC-B86D-A53CA45E6D3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0B68-8A9F-49AC-A3F8-AD57E504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C5A7-F963-4D02-A150-F97F6358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emf"/><Relationship Id="rId4" Type="http://schemas.openxmlformats.org/officeDocument/2006/relationships/image" Target="../media/image3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74.emf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5" Type="http://schemas.openxmlformats.org/officeDocument/2006/relationships/image" Target="../media/image340.png"/><Relationship Id="rId10" Type="http://schemas.openxmlformats.org/officeDocument/2006/relationships/image" Target="../media/image390.png"/><Relationship Id="rId4" Type="http://schemas.openxmlformats.org/officeDocument/2006/relationships/image" Target="../media/image330.png"/><Relationship Id="rId9" Type="http://schemas.openxmlformats.org/officeDocument/2006/relationships/image" Target="../media/image7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3" Type="http://schemas.openxmlformats.org/officeDocument/2006/relationships/image" Target="../media/image77.emf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79.emf"/><Relationship Id="rId10" Type="http://schemas.openxmlformats.org/officeDocument/2006/relationships/image" Target="../media/image160.png"/><Relationship Id="rId4" Type="http://schemas.openxmlformats.org/officeDocument/2006/relationships/image" Target="../media/image78.emf"/><Relationship Id="rId9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12" Type="http://schemas.openxmlformats.org/officeDocument/2006/relationships/image" Target="../media/image300.png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7" Type="http://schemas.openxmlformats.org/officeDocument/2006/relationships/image" Target="../media/image540.png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91.emf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95.emf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.emf"/><Relationship Id="rId18" Type="http://schemas.openxmlformats.org/officeDocument/2006/relationships/image" Target="../media/image46.png"/><Relationship Id="rId3" Type="http://schemas.openxmlformats.org/officeDocument/2006/relationships/image" Target="../media/image3.emf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9.emf"/><Relationship Id="rId7" Type="http://schemas.openxmlformats.org/officeDocument/2006/relationships/image" Target="../media/image60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53.emf"/><Relationship Id="rId7" Type="http://schemas.openxmlformats.org/officeDocument/2006/relationships/image" Target="../media/image331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9" Type="http://schemas.openxmlformats.org/officeDocument/2006/relationships/image" Target="../media/image3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57.emf"/><Relationship Id="rId7" Type="http://schemas.openxmlformats.org/officeDocument/2006/relationships/image" Target="../media/image411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1.png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12" Type="http://schemas.openxmlformats.org/officeDocument/2006/relationships/image" Target="../media/image191.png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emf"/><Relationship Id="rId11" Type="http://schemas.openxmlformats.org/officeDocument/2006/relationships/image" Target="../media/image181.png"/><Relationship Id="rId5" Type="http://schemas.openxmlformats.org/officeDocument/2006/relationships/image" Target="../media/image63.emf"/><Relationship Id="rId10" Type="http://schemas.openxmlformats.org/officeDocument/2006/relationships/image" Target="../media/image171.png"/><Relationship Id="rId4" Type="http://schemas.openxmlformats.org/officeDocument/2006/relationships/image" Target="../media/image62.emf"/><Relationship Id="rId9" Type="http://schemas.openxmlformats.org/officeDocument/2006/relationships/image" Target="../media/image1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12" Type="http://schemas.openxmlformats.org/officeDocument/2006/relationships/image" Target="../media/image191.png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emf"/><Relationship Id="rId11" Type="http://schemas.openxmlformats.org/officeDocument/2006/relationships/image" Target="../media/image181.png"/><Relationship Id="rId5" Type="http://schemas.openxmlformats.org/officeDocument/2006/relationships/image" Target="../media/image63.emf"/><Relationship Id="rId10" Type="http://schemas.openxmlformats.org/officeDocument/2006/relationships/image" Target="../media/image171.png"/><Relationship Id="rId4" Type="http://schemas.openxmlformats.org/officeDocument/2006/relationships/image" Target="../media/image62.emf"/><Relationship Id="rId9" Type="http://schemas.openxmlformats.org/officeDocument/2006/relationships/image" Target="../media/image1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1029E6E-C7E3-487B-8AD6-0E31205192FB}"/>
              </a:ext>
            </a:extLst>
          </p:cNvPr>
          <p:cNvGrpSpPr/>
          <p:nvPr/>
        </p:nvGrpSpPr>
        <p:grpSpPr>
          <a:xfrm>
            <a:off x="1429478" y="1564879"/>
            <a:ext cx="2748641" cy="2032430"/>
            <a:chOff x="1150962" y="1507183"/>
            <a:chExt cx="2748641" cy="20324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7FDC9F-ED62-4622-8211-716BE7C32D6C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96" y="3539612"/>
              <a:ext cx="120064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7D5B58-A447-4209-84AE-18FF6900F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843" y="2513991"/>
              <a:ext cx="1305355" cy="1025622"/>
            </a:xfrm>
            <a:prstGeom prst="straightConnector1">
              <a:avLst/>
            </a:prstGeom>
            <a:ln w="25400">
              <a:solidFill>
                <a:srgbClr val="0127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4F3113-1355-468D-9858-1FD859EEB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433" y="1507183"/>
              <a:ext cx="232170" cy="1006809"/>
            </a:xfrm>
            <a:prstGeom prst="straightConnector1">
              <a:avLst/>
            </a:prstGeom>
            <a:ln w="25400">
              <a:solidFill>
                <a:srgbClr val="FE34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7D52C5-305A-4A46-9FAA-826598901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962" y="1507183"/>
              <a:ext cx="2748641" cy="20324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/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7624960-C59E-468A-98A2-273B33FD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70" y="1344561"/>
            <a:ext cx="38100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0AFBB4-EF16-4ED3-8947-4270FC70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573" y="134456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/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blipFill>
                <a:blip r:embed="rId5"/>
                <a:stretch>
                  <a:fillRect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/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/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FA92E3CA-3E32-4859-9FFF-4A87F77B4ACF}"/>
              </a:ext>
            </a:extLst>
          </p:cNvPr>
          <p:cNvSpPr/>
          <p:nvPr/>
        </p:nvSpPr>
        <p:spPr>
          <a:xfrm rot="2814214">
            <a:off x="1516263" y="3244561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/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blipFill>
                <a:blip r:embed="rId8"/>
                <a:stretch>
                  <a:fillRect t="-2069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9DAD33-4FD8-4772-AB68-D038FE6B2C99}"/>
              </a:ext>
            </a:extLst>
          </p:cNvPr>
          <p:cNvCxnSpPr/>
          <p:nvPr/>
        </p:nvCxnSpPr>
        <p:spPr>
          <a:xfrm>
            <a:off x="2635359" y="3587475"/>
            <a:ext cx="207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5AFC94D4-D1EA-4233-B178-51DA8E21AF64}"/>
              </a:ext>
            </a:extLst>
          </p:cNvPr>
          <p:cNvSpPr/>
          <p:nvPr/>
        </p:nvSpPr>
        <p:spPr>
          <a:xfrm rot="2814214">
            <a:off x="2699601" y="3286748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/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/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blipFill>
                <a:blip r:embed="rId1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CA4872-C19A-43D2-B100-9706E2A6D49A}"/>
              </a:ext>
            </a:extLst>
          </p:cNvPr>
          <p:cNvCxnSpPr>
            <a:cxnSpLocks/>
          </p:cNvCxnSpPr>
          <p:nvPr/>
        </p:nvCxnSpPr>
        <p:spPr>
          <a:xfrm flipV="1">
            <a:off x="3940714" y="1807838"/>
            <a:ext cx="909802" cy="76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B5022622-41C3-4375-B0CE-A8D251DA5836}"/>
              </a:ext>
            </a:extLst>
          </p:cNvPr>
          <p:cNvSpPr/>
          <p:nvPr/>
        </p:nvSpPr>
        <p:spPr>
          <a:xfrm rot="1387721">
            <a:off x="3926989" y="2155524"/>
            <a:ext cx="541320" cy="245805"/>
          </a:xfrm>
          <a:prstGeom prst="arc">
            <a:avLst>
              <a:gd name="adj1" fmla="val 12427162"/>
              <a:gd name="adj2" fmla="val 187778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/>
              <p:nvPr/>
            </p:nvSpPr>
            <p:spPr>
              <a:xfrm>
                <a:off x="10241704" y="5721646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4" y="5721646"/>
                <a:ext cx="1950296" cy="276999"/>
              </a:xfrm>
              <a:prstGeom prst="rect">
                <a:avLst/>
              </a:prstGeom>
              <a:blipFill>
                <a:blip r:embed="rId1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/>
              <p:nvPr/>
            </p:nvSpPr>
            <p:spPr>
              <a:xfrm>
                <a:off x="10219277" y="6043997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277" y="6043997"/>
                <a:ext cx="1950296" cy="276999"/>
              </a:xfrm>
              <a:prstGeom prst="rect">
                <a:avLst/>
              </a:prstGeom>
              <a:blipFill>
                <a:blip r:embed="rId1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/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7D58F41-D6FF-4866-8BE7-F8EB535439E9}"/>
              </a:ext>
            </a:extLst>
          </p:cNvPr>
          <p:cNvSpPr txBox="1"/>
          <p:nvPr/>
        </p:nvSpPr>
        <p:spPr>
          <a:xfrm>
            <a:off x="6395160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2DDC6B-D970-48D6-B263-19F0911EBBA4}"/>
              </a:ext>
            </a:extLst>
          </p:cNvPr>
          <p:cNvSpPr txBox="1"/>
          <p:nvPr/>
        </p:nvSpPr>
        <p:spPr>
          <a:xfrm>
            <a:off x="9625057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17EF20-A17D-4916-BA17-EAEB26517AD9}"/>
              </a:ext>
            </a:extLst>
          </p:cNvPr>
          <p:cNvCxnSpPr>
            <a:cxnSpLocks/>
          </p:cNvCxnSpPr>
          <p:nvPr/>
        </p:nvCxnSpPr>
        <p:spPr>
          <a:xfrm>
            <a:off x="6621379" y="580103"/>
            <a:ext cx="0" cy="2008364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40EFA2-1D81-49A9-9FC8-D019462DDE2E}"/>
              </a:ext>
            </a:extLst>
          </p:cNvPr>
          <p:cNvCxnSpPr>
            <a:cxnSpLocks/>
          </p:cNvCxnSpPr>
          <p:nvPr/>
        </p:nvCxnSpPr>
        <p:spPr>
          <a:xfrm>
            <a:off x="7372618" y="1238200"/>
            <a:ext cx="0" cy="1469515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6E3CFF-02F6-4B50-BCB8-2C9765B2FB1A}"/>
              </a:ext>
            </a:extLst>
          </p:cNvPr>
          <p:cNvCxnSpPr>
            <a:cxnSpLocks/>
          </p:cNvCxnSpPr>
          <p:nvPr/>
        </p:nvCxnSpPr>
        <p:spPr>
          <a:xfrm>
            <a:off x="6669270" y="1258055"/>
            <a:ext cx="641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B99296-1F71-4956-B484-D3ED2D359A6E}"/>
              </a:ext>
            </a:extLst>
          </p:cNvPr>
          <p:cNvSpPr txBox="1"/>
          <p:nvPr/>
        </p:nvSpPr>
        <p:spPr>
          <a:xfrm>
            <a:off x="2752020" y="4195918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0D510F-D91A-452A-B687-65BDC6EDEE76}"/>
              </a:ext>
            </a:extLst>
          </p:cNvPr>
          <p:cNvCxnSpPr>
            <a:cxnSpLocks/>
          </p:cNvCxnSpPr>
          <p:nvPr/>
        </p:nvCxnSpPr>
        <p:spPr>
          <a:xfrm>
            <a:off x="7727508" y="580103"/>
            <a:ext cx="0" cy="2067987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/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C168FF-56DC-4228-B9CC-3748E052FD48}"/>
              </a:ext>
            </a:extLst>
          </p:cNvPr>
          <p:cNvCxnSpPr>
            <a:cxnSpLocks/>
          </p:cNvCxnSpPr>
          <p:nvPr/>
        </p:nvCxnSpPr>
        <p:spPr>
          <a:xfrm>
            <a:off x="6621379" y="751694"/>
            <a:ext cx="10182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8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8A01D-7AFF-41E9-8AF4-F3401EF5A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56"/>
          <a:stretch/>
        </p:blipFill>
        <p:spPr>
          <a:xfrm>
            <a:off x="1485900" y="755650"/>
            <a:ext cx="7620000" cy="258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A9B0C-D517-4024-94BF-2DFF84A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3448050"/>
            <a:ext cx="762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A1EE9-A4F4-4F77-8CE4-941E0CF4CECA}"/>
              </a:ext>
            </a:extLst>
          </p:cNvPr>
          <p:cNvSpPr txBox="1"/>
          <p:nvPr/>
        </p:nvSpPr>
        <p:spPr>
          <a:xfrm>
            <a:off x="5105400" y="320940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F533F-155E-4A33-BB57-9BB9C811E134}"/>
              </a:ext>
            </a:extLst>
          </p:cNvPr>
          <p:cNvSpPr txBox="1"/>
          <p:nvPr/>
        </p:nvSpPr>
        <p:spPr>
          <a:xfrm>
            <a:off x="5105400" y="622883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3283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D25518-E369-472F-B409-E509D880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6" y="4350439"/>
            <a:ext cx="762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FEEF9F-0809-447B-8375-D3254E9D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23" y="1492137"/>
            <a:ext cx="76200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D13ECF-86F1-4A26-B6CC-292316CD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558" y="-1283268"/>
            <a:ext cx="7620000" cy="2857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4759D-950E-4CE4-B14D-8E4D8467CCF7}"/>
              </a:ext>
            </a:extLst>
          </p:cNvPr>
          <p:cNvCxnSpPr>
            <a:cxnSpLocks/>
          </p:cNvCxnSpPr>
          <p:nvPr/>
        </p:nvCxnSpPr>
        <p:spPr>
          <a:xfrm flipH="1">
            <a:off x="2806700" y="-542925"/>
            <a:ext cx="6604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A4B4B-6E6B-4727-99C7-0314800EE44D}"/>
              </a:ext>
            </a:extLst>
          </p:cNvPr>
          <p:cNvCxnSpPr>
            <a:cxnSpLocks/>
          </p:cNvCxnSpPr>
          <p:nvPr/>
        </p:nvCxnSpPr>
        <p:spPr>
          <a:xfrm flipV="1">
            <a:off x="9410700" y="-542925"/>
            <a:ext cx="0" cy="33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091BE-B196-49B1-930F-D32CB53CE6A3}"/>
              </a:ext>
            </a:extLst>
          </p:cNvPr>
          <p:cNvCxnSpPr>
            <a:cxnSpLocks/>
          </p:cNvCxnSpPr>
          <p:nvPr/>
        </p:nvCxnSpPr>
        <p:spPr>
          <a:xfrm>
            <a:off x="8876783" y="2809875"/>
            <a:ext cx="53391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/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D7DAE6-DD01-47F6-BDEB-4BD682D0B569}"/>
              </a:ext>
            </a:extLst>
          </p:cNvPr>
          <p:cNvCxnSpPr>
            <a:cxnSpLocks/>
          </p:cNvCxnSpPr>
          <p:nvPr/>
        </p:nvCxnSpPr>
        <p:spPr>
          <a:xfrm flipH="1" flipV="1">
            <a:off x="2806701" y="285750"/>
            <a:ext cx="6756180" cy="20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CDF274-4349-4459-A7A2-72AFCCCC5AA0}"/>
              </a:ext>
            </a:extLst>
          </p:cNvPr>
          <p:cNvCxnSpPr>
            <a:cxnSpLocks/>
          </p:cNvCxnSpPr>
          <p:nvPr/>
        </p:nvCxnSpPr>
        <p:spPr>
          <a:xfrm flipV="1">
            <a:off x="9562881" y="312197"/>
            <a:ext cx="0" cy="5066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9F0646-BB3A-4857-A791-5C0D53F73A77}"/>
              </a:ext>
            </a:extLst>
          </p:cNvPr>
          <p:cNvCxnSpPr>
            <a:cxnSpLocks/>
          </p:cNvCxnSpPr>
          <p:nvPr/>
        </p:nvCxnSpPr>
        <p:spPr>
          <a:xfrm>
            <a:off x="8968954" y="5378450"/>
            <a:ext cx="59392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/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BCF8FDA-C35F-4FA8-BFD8-159009FB335F}"/>
              </a:ext>
            </a:extLst>
          </p:cNvPr>
          <p:cNvSpPr txBox="1"/>
          <p:nvPr/>
        </p:nvSpPr>
        <p:spPr>
          <a:xfrm>
            <a:off x="1567376" y="5491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15910-7844-4075-B3BD-DBBB75759495}"/>
              </a:ext>
            </a:extLst>
          </p:cNvPr>
          <p:cNvSpPr txBox="1"/>
          <p:nvPr/>
        </p:nvSpPr>
        <p:spPr>
          <a:xfrm>
            <a:off x="1627152" y="260126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189B8-2994-4085-B82A-80432DC1F079}"/>
              </a:ext>
            </a:extLst>
          </p:cNvPr>
          <p:cNvSpPr txBox="1"/>
          <p:nvPr/>
        </p:nvSpPr>
        <p:spPr>
          <a:xfrm>
            <a:off x="1593102" y="5117002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28816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BB34B0-A583-4A96-A1AD-9D50D961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0F62D-36AA-40B4-A53E-D9668107C96F}"/>
              </a:ext>
            </a:extLst>
          </p:cNvPr>
          <p:cNvSpPr/>
          <p:nvPr/>
        </p:nvSpPr>
        <p:spPr>
          <a:xfrm>
            <a:off x="2465654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9E548-96BA-41AC-B1CC-34FFD5F9B3FF}"/>
              </a:ext>
            </a:extLst>
          </p:cNvPr>
          <p:cNvSpPr/>
          <p:nvPr/>
        </p:nvSpPr>
        <p:spPr>
          <a:xfrm>
            <a:off x="3470745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/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/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4A649A-B7AB-4E5A-A4CA-614CA70F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7F15697-D727-455F-AB9E-BAF29FDE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/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/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5AEDA12-9592-433C-8C37-120B2598405F}"/>
              </a:ext>
            </a:extLst>
          </p:cNvPr>
          <p:cNvSpPr/>
          <p:nvPr/>
        </p:nvSpPr>
        <p:spPr>
          <a:xfrm>
            <a:off x="2340525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53EE9-2BCC-4283-B6E4-EB5029881282}"/>
              </a:ext>
            </a:extLst>
          </p:cNvPr>
          <p:cNvSpPr/>
          <p:nvPr/>
        </p:nvSpPr>
        <p:spPr>
          <a:xfrm>
            <a:off x="3345616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/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/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/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blipFill>
                <a:blip r:embed="rId8"/>
                <a:stretch>
                  <a:fillRect l="-290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700F9F0-D767-4F43-AB30-EC20C5EE4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694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/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/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blipFill>
                <a:blip r:embed="rId11"/>
                <a:stretch>
                  <a:fillRect l="-272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13B51F-9DBF-4421-BC87-02DAD08664D9}"/>
              </a:ext>
            </a:extLst>
          </p:cNvPr>
          <p:cNvSpPr txBox="1"/>
          <p:nvPr/>
        </p:nvSpPr>
        <p:spPr>
          <a:xfrm rot="16200000">
            <a:off x="-482436" y="4264125"/>
            <a:ext cx="2588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70914-889A-4D56-A631-1E23BC799F83}"/>
              </a:ext>
            </a:extLst>
          </p:cNvPr>
          <p:cNvSpPr txBox="1"/>
          <p:nvPr/>
        </p:nvSpPr>
        <p:spPr>
          <a:xfrm rot="16200000">
            <a:off x="4683071" y="4264126"/>
            <a:ext cx="2847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Gate Signals </a:t>
            </a:r>
          </a:p>
        </p:txBody>
      </p:sp>
    </p:spTree>
    <p:extLst>
      <p:ext uri="{BB962C8B-B14F-4D97-AF65-F5344CB8AC3E}">
        <p14:creationId xmlns:p14="http://schemas.microsoft.com/office/powerpoint/2010/main" val="202527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F5060-BA41-4ECF-8B65-CDE668A0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16" y="278820"/>
            <a:ext cx="3664841" cy="2748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5C8AD-6094-4993-9428-2613AB07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15" y="3027452"/>
            <a:ext cx="3664841" cy="274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36DF9-9015-4DCD-A64B-BF97BE3F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96" y="278818"/>
            <a:ext cx="3664841" cy="2748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5E85-DAD3-4751-BEA4-1C5E1DA6A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097" y="3027450"/>
            <a:ext cx="3664843" cy="2748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/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/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/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/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/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/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/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/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2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91EEB-16AA-49DD-B4D4-7104A53C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99" y="387350"/>
            <a:ext cx="3191933" cy="239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DFFAC-9E7F-4835-80F4-2FFA6090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66" y="387350"/>
            <a:ext cx="3191933" cy="239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/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/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1768385-34C7-4415-9187-753376CCA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758" y="2623596"/>
            <a:ext cx="3191933" cy="2393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9C3D1-89F9-490D-AD8F-D9327A22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300" y="2623596"/>
            <a:ext cx="3191932" cy="2393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/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/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/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/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/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/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5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53176A-8067-413E-9170-17397E46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742949"/>
            <a:ext cx="3492500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C33E4-A50F-4D08-A90E-132E954C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45" y="3362324"/>
            <a:ext cx="3581395" cy="268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2EA78-4353-4D76-86BC-CD5E8CD4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948"/>
            <a:ext cx="349250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67AD2-15BF-4913-99FB-63A7F957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362330"/>
            <a:ext cx="3581395" cy="2686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4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815FCD6-AF9A-400C-8FD3-3918B05B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7" y="809630"/>
            <a:ext cx="3581395" cy="2686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EED4A-AE77-48BC-BA9E-8A3BF0007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7" y="3474803"/>
            <a:ext cx="3581395" cy="2686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3465AC-350F-4E71-BD30-9C7CAEAA9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404" y="809629"/>
            <a:ext cx="3581394" cy="2686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A199A-39DD-459C-9932-286A74E7F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6301" y="3429000"/>
            <a:ext cx="3675599" cy="27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2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FED498D-1F07-4000-9941-0DFFD967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81" y="855431"/>
            <a:ext cx="3581395" cy="2686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3C642-DAD4-4CA9-9722-A2C3C231A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277" y="3439476"/>
            <a:ext cx="3675599" cy="2756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A5FC9-339E-433D-86A2-AADF1815D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95" y="855431"/>
            <a:ext cx="3560497" cy="267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69301-7589-4256-A366-6F021DDBD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395" y="3525804"/>
            <a:ext cx="3603471" cy="27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B9359-EE59-4EC1-A4A8-51ECC746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5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6D985F1-6DDB-4485-B204-CE878F74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763" y="3351619"/>
            <a:ext cx="3810000" cy="28575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2931F40-6C16-4D21-A9C5-F36DFF06BB93}"/>
              </a:ext>
            </a:extLst>
          </p:cNvPr>
          <p:cNvGrpSpPr/>
          <p:nvPr/>
        </p:nvGrpSpPr>
        <p:grpSpPr>
          <a:xfrm>
            <a:off x="6413437" y="682339"/>
            <a:ext cx="2748641" cy="2032430"/>
            <a:chOff x="1150962" y="1507183"/>
            <a:chExt cx="2748641" cy="203243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687EC02-15CD-49D2-8D11-D775B5BD7E18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96" y="3539612"/>
              <a:ext cx="12006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891F983-6451-47A5-AC38-A0001366C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843" y="2513991"/>
              <a:ext cx="1305355" cy="1025622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838007F-26DE-4538-8E08-DE7810BA5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433" y="1507183"/>
              <a:ext cx="232170" cy="1006809"/>
            </a:xfrm>
            <a:prstGeom prst="straightConnector1">
              <a:avLst/>
            </a:prstGeom>
            <a:ln w="25400">
              <a:solidFill>
                <a:srgbClr val="0039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76EDD62-DB12-48EE-9BA0-2970AA56E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962" y="1507183"/>
              <a:ext cx="2748641" cy="20324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93607E-475E-40E0-A95C-3F1CB97383FC}"/>
                  </a:ext>
                </a:extLst>
              </p:cNvPr>
              <p:cNvSpPr txBox="1"/>
              <p:nvPr/>
            </p:nvSpPr>
            <p:spPr>
              <a:xfrm rot="19268304">
                <a:off x="6935165" y="1214281"/>
                <a:ext cx="1634481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93607E-475E-40E0-A95C-3F1CB973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8304">
                <a:off x="6935165" y="1214281"/>
                <a:ext cx="1634481" cy="431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9C0750-3089-473F-8FC7-5CF12CE44F1A}"/>
                  </a:ext>
                </a:extLst>
              </p:cNvPr>
              <p:cNvSpPr txBox="1"/>
              <p:nvPr/>
            </p:nvSpPr>
            <p:spPr>
              <a:xfrm>
                <a:off x="6281181" y="2293982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9C0750-3089-473F-8FC7-5CF12CE44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81" y="2293982"/>
                <a:ext cx="1634481" cy="338554"/>
              </a:xfrm>
              <a:prstGeom prst="rect">
                <a:avLst/>
              </a:prstGeom>
              <a:blipFill>
                <a:blip r:embed="rId5"/>
                <a:stretch>
                  <a:fillRect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B954CE-BAA8-448C-AA48-A99159F29801}"/>
                  </a:ext>
                </a:extLst>
              </p:cNvPr>
              <p:cNvSpPr txBox="1"/>
              <p:nvPr/>
            </p:nvSpPr>
            <p:spPr>
              <a:xfrm rot="19308726">
                <a:off x="7269942" y="1786557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B954CE-BAA8-448C-AA48-A99159F29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8726">
                <a:off x="7269942" y="1786557"/>
                <a:ext cx="1634481" cy="429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FA2E7C-3570-4D85-9E6C-FDE449602597}"/>
                  </a:ext>
                </a:extLst>
              </p:cNvPr>
              <p:cNvSpPr txBox="1"/>
              <p:nvPr/>
            </p:nvSpPr>
            <p:spPr>
              <a:xfrm rot="16904928">
                <a:off x="7946446" y="1020983"/>
                <a:ext cx="1634481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FA2E7C-3570-4D85-9E6C-FDE44960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04928">
                <a:off x="7946446" y="1020983"/>
                <a:ext cx="1634481" cy="4312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>
            <a:extLst>
              <a:ext uri="{FF2B5EF4-FFF2-40B4-BE49-F238E27FC236}">
                <a16:creationId xmlns:a16="http://schemas.microsoft.com/office/drawing/2014/main" id="{D4A3E4AF-9DBA-4862-A0A7-A453C4582F60}"/>
              </a:ext>
            </a:extLst>
          </p:cNvPr>
          <p:cNvSpPr/>
          <p:nvPr/>
        </p:nvSpPr>
        <p:spPr>
          <a:xfrm rot="2814214">
            <a:off x="6500222" y="2362021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C3E724-4164-42F4-B6CD-CCDD3A37AB7B}"/>
                  </a:ext>
                </a:extLst>
              </p:cNvPr>
              <p:cNvSpPr txBox="1"/>
              <p:nvPr/>
            </p:nvSpPr>
            <p:spPr>
              <a:xfrm>
                <a:off x="6281181" y="2774448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C3E724-4164-42F4-B6CD-CCDD3A37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81" y="2774448"/>
                <a:ext cx="1634481" cy="429092"/>
              </a:xfrm>
              <a:prstGeom prst="rect">
                <a:avLst/>
              </a:prstGeom>
              <a:blipFill>
                <a:blip r:embed="rId8"/>
                <a:stretch>
                  <a:fillRect t="-14085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AF85FA-0B95-4CD6-83B4-5551F56BE402}"/>
              </a:ext>
            </a:extLst>
          </p:cNvPr>
          <p:cNvCxnSpPr/>
          <p:nvPr/>
        </p:nvCxnSpPr>
        <p:spPr>
          <a:xfrm>
            <a:off x="7619318" y="2704935"/>
            <a:ext cx="207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3D767F05-08C7-455D-B8C9-32C8230132C1}"/>
              </a:ext>
            </a:extLst>
          </p:cNvPr>
          <p:cNvSpPr/>
          <p:nvPr/>
        </p:nvSpPr>
        <p:spPr>
          <a:xfrm rot="2814214">
            <a:off x="7683560" y="2404208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B7A3D7-2541-417F-AF34-EC5A2E4DCE53}"/>
                  </a:ext>
                </a:extLst>
              </p:cNvPr>
              <p:cNvSpPr txBox="1"/>
              <p:nvPr/>
            </p:nvSpPr>
            <p:spPr>
              <a:xfrm>
                <a:off x="7468375" y="2357015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B7A3D7-2541-417F-AF34-EC5A2E4D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375" y="2357015"/>
                <a:ext cx="163448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6F919-25EF-4866-8D83-02D9455783A5}"/>
                  </a:ext>
                </a:extLst>
              </p:cNvPr>
              <p:cNvSpPr txBox="1"/>
              <p:nvPr/>
            </p:nvSpPr>
            <p:spPr>
              <a:xfrm>
                <a:off x="8473662" y="936867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6F919-25EF-4866-8D83-02D94557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662" y="936867"/>
                <a:ext cx="1634481" cy="338554"/>
              </a:xfrm>
              <a:prstGeom prst="rect">
                <a:avLst/>
              </a:prstGeom>
              <a:blipFill>
                <a:blip r:embed="rId10"/>
                <a:stretch>
                  <a:fillRect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EAE24A3-7280-4EF7-9DF2-796E3573FD0F}"/>
              </a:ext>
            </a:extLst>
          </p:cNvPr>
          <p:cNvCxnSpPr>
            <a:cxnSpLocks/>
          </p:cNvCxnSpPr>
          <p:nvPr/>
        </p:nvCxnSpPr>
        <p:spPr>
          <a:xfrm flipV="1">
            <a:off x="8924673" y="925298"/>
            <a:ext cx="909802" cy="76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88C2E955-622F-424C-A8BB-85266E8ACF08}"/>
              </a:ext>
            </a:extLst>
          </p:cNvPr>
          <p:cNvSpPr/>
          <p:nvPr/>
        </p:nvSpPr>
        <p:spPr>
          <a:xfrm rot="1387721">
            <a:off x="8910948" y="1272984"/>
            <a:ext cx="541320" cy="245805"/>
          </a:xfrm>
          <a:prstGeom prst="arc">
            <a:avLst>
              <a:gd name="adj1" fmla="val 12427162"/>
              <a:gd name="adj2" fmla="val 187778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C14C47-7BE8-489B-8823-016DA802BE87}"/>
                  </a:ext>
                </a:extLst>
              </p:cNvPr>
              <p:cNvSpPr txBox="1"/>
              <p:nvPr/>
            </p:nvSpPr>
            <p:spPr>
              <a:xfrm>
                <a:off x="9662983" y="2883974"/>
                <a:ext cx="1846248" cy="445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C14C47-7BE8-489B-8823-016DA802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83" y="2883974"/>
                <a:ext cx="1846248" cy="445250"/>
              </a:xfrm>
              <a:prstGeom prst="rect">
                <a:avLst/>
              </a:prstGeom>
              <a:blipFill>
                <a:blip r:embed="rId11"/>
                <a:stretch>
                  <a:fillRect t="-5479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1EAB1BB-A155-493B-8CB6-C93DDCB934A8}"/>
              </a:ext>
            </a:extLst>
          </p:cNvPr>
          <p:cNvSpPr txBox="1"/>
          <p:nvPr/>
        </p:nvSpPr>
        <p:spPr>
          <a:xfrm>
            <a:off x="9682544" y="6246621"/>
            <a:ext cx="98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C663BD-B449-49A1-AFF8-7712C577E07E}"/>
              </a:ext>
            </a:extLst>
          </p:cNvPr>
          <p:cNvSpPr txBox="1"/>
          <p:nvPr/>
        </p:nvSpPr>
        <p:spPr>
          <a:xfrm>
            <a:off x="6718118" y="6234917"/>
            <a:ext cx="98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EBD052-6C55-45ED-A299-DDEA50CA9371}"/>
              </a:ext>
            </a:extLst>
          </p:cNvPr>
          <p:cNvCxnSpPr>
            <a:cxnSpLocks/>
          </p:cNvCxnSpPr>
          <p:nvPr/>
        </p:nvCxnSpPr>
        <p:spPr>
          <a:xfrm>
            <a:off x="9908763" y="2796254"/>
            <a:ext cx="0" cy="183677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BAEC16-F3FF-435B-96B7-CF2B1A76221F}"/>
              </a:ext>
            </a:extLst>
          </p:cNvPr>
          <p:cNvCxnSpPr>
            <a:cxnSpLocks/>
          </p:cNvCxnSpPr>
          <p:nvPr/>
        </p:nvCxnSpPr>
        <p:spPr>
          <a:xfrm>
            <a:off x="10660002" y="3282760"/>
            <a:ext cx="0" cy="1469515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2C561D5-BF09-4503-B138-D7F0ABD85EF9}"/>
              </a:ext>
            </a:extLst>
          </p:cNvPr>
          <p:cNvCxnSpPr>
            <a:cxnSpLocks/>
          </p:cNvCxnSpPr>
          <p:nvPr/>
        </p:nvCxnSpPr>
        <p:spPr>
          <a:xfrm>
            <a:off x="9956654" y="3302615"/>
            <a:ext cx="79549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454730-E93C-4477-A98A-968C5EE570D3}"/>
              </a:ext>
            </a:extLst>
          </p:cNvPr>
          <p:cNvSpPr txBox="1"/>
          <p:nvPr/>
        </p:nvSpPr>
        <p:spPr>
          <a:xfrm>
            <a:off x="8141935" y="2855575"/>
            <a:ext cx="98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13D2C3-2B18-4664-881C-430350C8A0D2}"/>
              </a:ext>
            </a:extLst>
          </p:cNvPr>
          <p:cNvCxnSpPr>
            <a:cxnSpLocks/>
          </p:cNvCxnSpPr>
          <p:nvPr/>
        </p:nvCxnSpPr>
        <p:spPr>
          <a:xfrm>
            <a:off x="11014892" y="2774448"/>
            <a:ext cx="0" cy="1918202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61328C-55E6-46B8-B840-8C8A3C370AC9}"/>
                  </a:ext>
                </a:extLst>
              </p:cNvPr>
              <p:cNvSpPr txBox="1"/>
              <p:nvPr/>
            </p:nvSpPr>
            <p:spPr>
              <a:xfrm>
                <a:off x="9642237" y="2332817"/>
                <a:ext cx="2536664" cy="445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61328C-55E6-46B8-B840-8C8A3C370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237" y="2332817"/>
                <a:ext cx="2536664" cy="445250"/>
              </a:xfrm>
              <a:prstGeom prst="rect">
                <a:avLst/>
              </a:prstGeom>
              <a:blipFill>
                <a:blip r:embed="rId12"/>
                <a:stretch>
                  <a:fillRect t="-5479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209277-7535-4ECB-AE4F-B8E59175BFA4}"/>
              </a:ext>
            </a:extLst>
          </p:cNvPr>
          <p:cNvCxnSpPr>
            <a:cxnSpLocks/>
          </p:cNvCxnSpPr>
          <p:nvPr/>
        </p:nvCxnSpPr>
        <p:spPr>
          <a:xfrm>
            <a:off x="9908763" y="2796254"/>
            <a:ext cx="13714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BC06DD-3610-4F3B-86FC-1005EA68DF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7338" y="3369922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7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0722B-B158-44ED-AB20-6EC8E0A5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10345-9FF7-4244-AA3D-53CE1403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2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90348-33A6-4B90-9CAD-A335BF33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68124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CDF20-27CC-4274-AA35-8B50BAE4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81" y="1668124"/>
            <a:ext cx="5334000" cy="4000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9A6C7-C954-4967-A745-62A83A78F163}"/>
              </a:ext>
            </a:extLst>
          </p:cNvPr>
          <p:cNvSpPr/>
          <p:nvPr/>
        </p:nvSpPr>
        <p:spPr>
          <a:xfrm>
            <a:off x="2249345" y="18669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3DA6F-70B8-414D-AF44-771BB52BC041}"/>
              </a:ext>
            </a:extLst>
          </p:cNvPr>
          <p:cNvSpPr/>
          <p:nvPr/>
        </p:nvSpPr>
        <p:spPr>
          <a:xfrm>
            <a:off x="3254436" y="18669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1324F9-66DA-485E-8407-8B393C43C592}"/>
                  </a:ext>
                </a:extLst>
              </p:cNvPr>
              <p:cNvSpPr txBox="1"/>
              <p:nvPr/>
            </p:nvSpPr>
            <p:spPr>
              <a:xfrm>
                <a:off x="1503345" y="13492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1324F9-66DA-485E-8407-8B393C43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45" y="1349254"/>
                <a:ext cx="17968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804392-C998-4323-AE14-1FD1A45BD1FE}"/>
                  </a:ext>
                </a:extLst>
              </p:cNvPr>
              <p:cNvSpPr txBox="1"/>
              <p:nvPr/>
            </p:nvSpPr>
            <p:spPr>
              <a:xfrm>
                <a:off x="2554145" y="13384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804392-C998-4323-AE14-1FD1A45BD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45" y="1338480"/>
                <a:ext cx="1679122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5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0E8625-6079-4D52-B664-38424836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3" y="1806717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7094C-65FE-41E1-B132-81B1EA2B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55" y="1806717"/>
            <a:ext cx="5334000" cy="4000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EA21EF-0104-4FBC-A9AE-6C5B7E7CCF76}"/>
              </a:ext>
            </a:extLst>
          </p:cNvPr>
          <p:cNvSpPr/>
          <p:nvPr/>
        </p:nvSpPr>
        <p:spPr>
          <a:xfrm>
            <a:off x="1895383" y="1940964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714F6E-A5FF-49F3-A9EA-97E9C851BE35}"/>
              </a:ext>
            </a:extLst>
          </p:cNvPr>
          <p:cNvSpPr/>
          <p:nvPr/>
        </p:nvSpPr>
        <p:spPr>
          <a:xfrm>
            <a:off x="2900474" y="1940964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CA65F6-B4C7-4C09-89C0-7EE4BB9C233C}"/>
                  </a:ext>
                </a:extLst>
              </p:cNvPr>
              <p:cNvSpPr txBox="1"/>
              <p:nvPr/>
            </p:nvSpPr>
            <p:spPr>
              <a:xfrm>
                <a:off x="1149383" y="1423318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CA65F6-B4C7-4C09-89C0-7EE4BB9C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383" y="1423318"/>
                <a:ext cx="17968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DEEDEE-2CCA-44AC-975A-F059396BC7D6}"/>
                  </a:ext>
                </a:extLst>
              </p:cNvPr>
              <p:cNvSpPr txBox="1"/>
              <p:nvPr/>
            </p:nvSpPr>
            <p:spPr>
              <a:xfrm>
                <a:off x="2131357" y="1418367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DEEDEE-2CCA-44AC-975A-F059396B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57" y="1418367"/>
                <a:ext cx="1679122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43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5F1EF-9814-48E2-A217-E86153226D33}"/>
              </a:ext>
            </a:extLst>
          </p:cNvPr>
          <p:cNvSpPr txBox="1"/>
          <p:nvPr/>
        </p:nvSpPr>
        <p:spPr>
          <a:xfrm>
            <a:off x="3295650" y="-780554"/>
            <a:ext cx="72517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WPT system is connected between leg-A and leg-B, and the WPT system is supposed to be excited by the switching harmonic.</a:t>
            </a:r>
          </a:p>
          <a:p>
            <a:r>
              <a:rPr lang="en-US" dirty="0"/>
              <a:t>For each switching interval, the duty cycle of leg-A and leg-B varies, and their average values equal the corresponding reference voltages at each time interval. </a:t>
            </a:r>
          </a:p>
          <a:p>
            <a:r>
              <a:rPr lang="en-US" dirty="0"/>
              <a:t>Thus, varying duty cycles follow a sinusoidal reference signal, which drives the motor. However, the changing duty cycles cause a fluctuation in the magnitude of the switching component. </a:t>
            </a:r>
          </a:p>
          <a:p>
            <a:r>
              <a:rPr lang="en-US" dirty="0"/>
              <a:t>The fluctuation can also be analyzed in the frequency domain and modeled as sideband harmonics. </a:t>
            </a:r>
          </a:p>
          <a:p>
            <a:r>
              <a:rPr lang="en-US" dirty="0"/>
              <a:t>Due to this fluctuation, the input voltage of the WPT system changes over the fundamental period. </a:t>
            </a:r>
          </a:p>
          <a:p>
            <a:r>
              <a:rPr lang="en-US" dirty="0"/>
              <a:t>This input voltage fluctuation also echoes the output voltage of the WPT system, and it should be mitigated.  </a:t>
            </a:r>
          </a:p>
          <a:p>
            <a:r>
              <a:rPr lang="en-US" dirty="0"/>
              <a:t>The first solution is using an active converter at the output side, which increases the cost and complexity of the system. </a:t>
            </a:r>
          </a:p>
          <a:p>
            <a:r>
              <a:rPr lang="en-US" dirty="0"/>
              <a:t>Besides, it increases the weight of the rotating side. </a:t>
            </a:r>
          </a:p>
          <a:p>
            <a:r>
              <a:rPr lang="en-US" dirty="0"/>
              <a:t>The second solution is connecting bulky capacitance to the output in parallel, increasing the weight and creating a point of failure.</a:t>
            </a:r>
          </a:p>
          <a:p>
            <a:r>
              <a:rPr lang="en-US" dirty="0"/>
              <a:t> The third solution is using a control method such as frequency detuning. However, the output current is measured and controlled in the field excitation system. </a:t>
            </a:r>
          </a:p>
          <a:p>
            <a:r>
              <a:rPr lang="en-US" dirty="0"/>
              <a:t>A lag exists due to the high inductance of the field, and the frequency control cannot deal with the fluctuation if phase compensation circuits or algorithms are not applied. </a:t>
            </a:r>
          </a:p>
          <a:p>
            <a:r>
              <a:rPr lang="en-US" dirty="0"/>
              <a:t>Instead of solving this fluctuation on the output side, the input side solutions can be proposed.</a:t>
            </a:r>
          </a:p>
          <a:p>
            <a:r>
              <a:rPr lang="en-US" dirty="0"/>
              <a:t> However, these solutions should not affect the average value, which follows the reference signal. </a:t>
            </a:r>
          </a:p>
        </p:txBody>
      </p:sp>
    </p:spTree>
    <p:extLst>
      <p:ext uri="{BB962C8B-B14F-4D97-AF65-F5344CB8AC3E}">
        <p14:creationId xmlns:p14="http://schemas.microsoft.com/office/powerpoint/2010/main" val="5529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87EC02-15CD-49D2-8D11-D775B5BD7E18}"/>
              </a:ext>
            </a:extLst>
          </p:cNvPr>
          <p:cNvCxnSpPr>
            <a:cxnSpLocks/>
          </p:cNvCxnSpPr>
          <p:nvPr/>
        </p:nvCxnSpPr>
        <p:spPr>
          <a:xfrm>
            <a:off x="1679522" y="3747155"/>
            <a:ext cx="12006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91F983-6451-47A5-AC38-A0001366C6C3}"/>
              </a:ext>
            </a:extLst>
          </p:cNvPr>
          <p:cNvCxnSpPr>
            <a:cxnSpLocks/>
          </p:cNvCxnSpPr>
          <p:nvPr/>
        </p:nvCxnSpPr>
        <p:spPr>
          <a:xfrm flipV="1">
            <a:off x="2880169" y="3277889"/>
            <a:ext cx="645128" cy="46926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6EDD62-DB12-48EE-9BA0-2970AA56E861}"/>
              </a:ext>
            </a:extLst>
          </p:cNvPr>
          <p:cNvCxnSpPr>
            <a:cxnSpLocks/>
          </p:cNvCxnSpPr>
          <p:nvPr/>
        </p:nvCxnSpPr>
        <p:spPr>
          <a:xfrm flipV="1">
            <a:off x="2249772" y="3767087"/>
            <a:ext cx="630397" cy="45668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9C0750-3089-473F-8FC7-5CF12CE44F1A}"/>
                  </a:ext>
                </a:extLst>
              </p:cNvPr>
              <p:cNvSpPr txBox="1"/>
              <p:nvPr/>
            </p:nvSpPr>
            <p:spPr>
              <a:xfrm>
                <a:off x="1307174" y="3706981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9C0750-3089-473F-8FC7-5CF12CE44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74" y="3706981"/>
                <a:ext cx="1634481" cy="338554"/>
              </a:xfrm>
              <a:prstGeom prst="rect">
                <a:avLst/>
              </a:prstGeom>
              <a:blipFill>
                <a:blip r:embed="rId3"/>
                <a:stretch>
                  <a:fillRect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B954CE-BAA8-448C-AA48-A99159F29801}"/>
                  </a:ext>
                </a:extLst>
              </p:cNvPr>
              <p:cNvSpPr txBox="1"/>
              <p:nvPr/>
            </p:nvSpPr>
            <p:spPr>
              <a:xfrm rot="19014350">
                <a:off x="2262869" y="3078835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B954CE-BAA8-448C-AA48-A99159F29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14350">
                <a:off x="2262869" y="3078835"/>
                <a:ext cx="1634481" cy="429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>
            <a:extLst>
              <a:ext uri="{FF2B5EF4-FFF2-40B4-BE49-F238E27FC236}">
                <a16:creationId xmlns:a16="http://schemas.microsoft.com/office/drawing/2014/main" id="{D4A3E4AF-9DBA-4862-A0A7-A453C4582F60}"/>
              </a:ext>
            </a:extLst>
          </p:cNvPr>
          <p:cNvSpPr/>
          <p:nvPr/>
        </p:nvSpPr>
        <p:spPr>
          <a:xfrm rot="6249055">
            <a:off x="1626052" y="3571030"/>
            <a:ext cx="541320" cy="245805"/>
          </a:xfrm>
          <a:prstGeom prst="arc">
            <a:avLst>
              <a:gd name="adj1" fmla="val 17647840"/>
              <a:gd name="adj2" fmla="val 205737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C3E724-4164-42F4-B6CD-CCDD3A37AB7B}"/>
                  </a:ext>
                </a:extLst>
              </p:cNvPr>
              <p:cNvSpPr txBox="1"/>
              <p:nvPr/>
            </p:nvSpPr>
            <p:spPr>
              <a:xfrm>
                <a:off x="1580590" y="3243500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C3E724-4164-42F4-B6CD-CCDD3A37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590" y="3243500"/>
                <a:ext cx="1634481" cy="429092"/>
              </a:xfrm>
              <a:prstGeom prst="rect">
                <a:avLst/>
              </a:prstGeom>
              <a:blipFill>
                <a:blip r:embed="rId5"/>
                <a:stretch>
                  <a:fillRect t="-1428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AF85FA-0B95-4CD6-83B4-5551F56BE402}"/>
              </a:ext>
            </a:extLst>
          </p:cNvPr>
          <p:cNvCxnSpPr>
            <a:cxnSpLocks/>
          </p:cNvCxnSpPr>
          <p:nvPr/>
        </p:nvCxnSpPr>
        <p:spPr>
          <a:xfrm flipV="1">
            <a:off x="2880169" y="3724626"/>
            <a:ext cx="3482531" cy="12697"/>
          </a:xfrm>
          <a:prstGeom prst="line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3D767F05-08C7-455D-B8C9-32C8230132C1}"/>
              </a:ext>
            </a:extLst>
          </p:cNvPr>
          <p:cNvSpPr/>
          <p:nvPr/>
        </p:nvSpPr>
        <p:spPr>
          <a:xfrm rot="2814214">
            <a:off x="2944411" y="3436595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B7A3D7-2541-417F-AF34-EC5A2E4DCE53}"/>
                  </a:ext>
                </a:extLst>
              </p:cNvPr>
              <p:cNvSpPr txBox="1"/>
              <p:nvPr/>
            </p:nvSpPr>
            <p:spPr>
              <a:xfrm>
                <a:off x="2729226" y="3389402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B7A3D7-2541-417F-AF34-EC5A2E4D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226" y="3389402"/>
                <a:ext cx="163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5BD5C4-A6BD-44BD-8181-089A5548A13B}"/>
              </a:ext>
            </a:extLst>
          </p:cNvPr>
          <p:cNvCxnSpPr>
            <a:cxnSpLocks/>
          </p:cNvCxnSpPr>
          <p:nvPr/>
        </p:nvCxnSpPr>
        <p:spPr>
          <a:xfrm>
            <a:off x="1679522" y="3767086"/>
            <a:ext cx="529021" cy="4820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5BFFFD-6EF7-462C-B9DA-6E483317D8C9}"/>
              </a:ext>
            </a:extLst>
          </p:cNvPr>
          <p:cNvCxnSpPr>
            <a:cxnSpLocks/>
          </p:cNvCxnSpPr>
          <p:nvPr/>
        </p:nvCxnSpPr>
        <p:spPr>
          <a:xfrm rot="19151867">
            <a:off x="4382264" y="3333741"/>
            <a:ext cx="12006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5ECE44-F94D-4C83-8931-CF55993C4FFA}"/>
              </a:ext>
            </a:extLst>
          </p:cNvPr>
          <p:cNvCxnSpPr>
            <a:cxnSpLocks/>
          </p:cNvCxnSpPr>
          <p:nvPr/>
        </p:nvCxnSpPr>
        <p:spPr>
          <a:xfrm rot="19151867" flipV="1">
            <a:off x="5205302" y="2318437"/>
            <a:ext cx="645128" cy="46926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46CB91-C17F-4034-BAD7-21575AC7EB07}"/>
              </a:ext>
            </a:extLst>
          </p:cNvPr>
          <p:cNvCxnSpPr>
            <a:cxnSpLocks/>
          </p:cNvCxnSpPr>
          <p:nvPr/>
        </p:nvCxnSpPr>
        <p:spPr>
          <a:xfrm flipV="1">
            <a:off x="5240797" y="2956549"/>
            <a:ext cx="209242" cy="7886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7074B2-2A13-4225-992C-83FEFE1C9C5E}"/>
                  </a:ext>
                </a:extLst>
              </p:cNvPr>
              <p:cNvSpPr txBox="1"/>
              <p:nvPr/>
            </p:nvSpPr>
            <p:spPr>
              <a:xfrm>
                <a:off x="4132052" y="3763926"/>
                <a:ext cx="1634481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7074B2-2A13-4225-992C-83FEFE1C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52" y="3763926"/>
                <a:ext cx="1634481" cy="431272"/>
              </a:xfrm>
              <a:prstGeom prst="rect">
                <a:avLst/>
              </a:prstGeom>
              <a:blipFill>
                <a:blip r:embed="rId7"/>
                <a:stretch>
                  <a:fillRect t="-14085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E4E747-DDA1-497B-9833-E55D62452237}"/>
                  </a:ext>
                </a:extLst>
              </p:cNvPr>
              <p:cNvSpPr txBox="1"/>
              <p:nvPr/>
            </p:nvSpPr>
            <p:spPr>
              <a:xfrm rot="19151867">
                <a:off x="4132053" y="3363757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E4E747-DDA1-497B-9833-E55D62452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1867">
                <a:off x="4132053" y="3363757"/>
                <a:ext cx="163448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14D1883-0DDF-4074-990C-22E16E685297}"/>
                  </a:ext>
                </a:extLst>
              </p:cNvPr>
              <p:cNvSpPr txBox="1"/>
              <p:nvPr/>
            </p:nvSpPr>
            <p:spPr>
              <a:xfrm rot="16765500">
                <a:off x="4469897" y="2276254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14D1883-0DDF-4074-990C-22E16E68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765500">
                <a:off x="4469897" y="2276254"/>
                <a:ext cx="1634481" cy="429092"/>
              </a:xfrm>
              <a:prstGeom prst="rect">
                <a:avLst/>
              </a:prstGeom>
              <a:blipFill>
                <a:blip r:embed="rId9"/>
                <a:stretch>
                  <a:fillRect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Arc 82">
            <a:extLst>
              <a:ext uri="{FF2B5EF4-FFF2-40B4-BE49-F238E27FC236}">
                <a16:creationId xmlns:a16="http://schemas.microsoft.com/office/drawing/2014/main" id="{80EED855-A390-44D7-86BE-195875425810}"/>
              </a:ext>
            </a:extLst>
          </p:cNvPr>
          <p:cNvSpPr/>
          <p:nvPr/>
        </p:nvSpPr>
        <p:spPr>
          <a:xfrm rot="3800922">
            <a:off x="4387129" y="3420909"/>
            <a:ext cx="541320" cy="245805"/>
          </a:xfrm>
          <a:prstGeom prst="arc">
            <a:avLst>
              <a:gd name="adj1" fmla="val 16877387"/>
              <a:gd name="adj2" fmla="val 209593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4A51DF8-96D9-423C-9A77-44C281C1A099}"/>
                  </a:ext>
                </a:extLst>
              </p:cNvPr>
              <p:cNvSpPr txBox="1"/>
              <p:nvPr/>
            </p:nvSpPr>
            <p:spPr>
              <a:xfrm rot="19061961">
                <a:off x="4042044" y="2902058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4A51DF8-96D9-423C-9A77-44C281C1A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61961">
                <a:off x="4042044" y="2902058"/>
                <a:ext cx="1634481" cy="4290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2DE3B42-FA73-4DDC-BB98-1E1F8D84614C}"/>
              </a:ext>
            </a:extLst>
          </p:cNvPr>
          <p:cNvCxnSpPr>
            <a:cxnSpLocks/>
          </p:cNvCxnSpPr>
          <p:nvPr/>
        </p:nvCxnSpPr>
        <p:spPr>
          <a:xfrm rot="19151867">
            <a:off x="5345196" y="2689898"/>
            <a:ext cx="741769" cy="14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23531583-824E-413D-8AC6-50BC1AA3B6F8}"/>
              </a:ext>
            </a:extLst>
          </p:cNvPr>
          <p:cNvSpPr/>
          <p:nvPr/>
        </p:nvSpPr>
        <p:spPr>
          <a:xfrm rot="366081">
            <a:off x="5297240" y="2457664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13D3DC-728B-41F8-9A11-AF396D014953}"/>
                  </a:ext>
                </a:extLst>
              </p:cNvPr>
              <p:cNvSpPr txBox="1"/>
              <p:nvPr/>
            </p:nvSpPr>
            <p:spPr>
              <a:xfrm rot="19151867">
                <a:off x="5000982" y="2194120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13D3DC-728B-41F8-9A11-AF396D014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1867">
                <a:off x="5000982" y="2194120"/>
                <a:ext cx="163448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AC7E21-DEF8-4386-B057-0530A97E5C2D}"/>
              </a:ext>
            </a:extLst>
          </p:cNvPr>
          <p:cNvCxnSpPr>
            <a:cxnSpLocks/>
          </p:cNvCxnSpPr>
          <p:nvPr/>
        </p:nvCxnSpPr>
        <p:spPr>
          <a:xfrm flipV="1">
            <a:off x="4541185" y="3741108"/>
            <a:ext cx="69961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581CD2-26BC-4208-B8C8-AE0265129919}"/>
              </a:ext>
            </a:extLst>
          </p:cNvPr>
          <p:cNvCxnSpPr>
            <a:cxnSpLocks/>
          </p:cNvCxnSpPr>
          <p:nvPr/>
        </p:nvCxnSpPr>
        <p:spPr>
          <a:xfrm flipH="1" flipV="1">
            <a:off x="1680443" y="2099435"/>
            <a:ext cx="7622" cy="2590553"/>
          </a:xfrm>
          <a:prstGeom prst="line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93607E-475E-40E0-A95C-3F1CB97383FC}"/>
                  </a:ext>
                </a:extLst>
              </p:cNvPr>
              <p:cNvSpPr txBox="1"/>
              <p:nvPr/>
            </p:nvSpPr>
            <p:spPr>
              <a:xfrm rot="2502314">
                <a:off x="980870" y="3979562"/>
                <a:ext cx="1634481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93607E-475E-40E0-A95C-3F1CB973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02314">
                <a:off x="980870" y="3979562"/>
                <a:ext cx="1634481" cy="4312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4E9B8B-E74F-4B2D-8C8C-83FB91338B7B}"/>
              </a:ext>
            </a:extLst>
          </p:cNvPr>
          <p:cNvCxnSpPr>
            <a:cxnSpLocks/>
          </p:cNvCxnSpPr>
          <p:nvPr/>
        </p:nvCxnSpPr>
        <p:spPr>
          <a:xfrm flipV="1">
            <a:off x="4508269" y="2099435"/>
            <a:ext cx="2114" cy="2510891"/>
          </a:xfrm>
          <a:prstGeom prst="line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73D600F-688B-4F9F-B029-C0948CA34FCD}"/>
              </a:ext>
            </a:extLst>
          </p:cNvPr>
          <p:cNvSpPr txBox="1"/>
          <p:nvPr/>
        </p:nvSpPr>
        <p:spPr>
          <a:xfrm>
            <a:off x="2420950" y="4522937"/>
            <a:ext cx="69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6604DD-485E-4BE0-9C86-52309F2C01A6}"/>
              </a:ext>
            </a:extLst>
          </p:cNvPr>
          <p:cNvSpPr txBox="1"/>
          <p:nvPr/>
        </p:nvSpPr>
        <p:spPr>
          <a:xfrm>
            <a:off x="5130373" y="4520490"/>
            <a:ext cx="69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77247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6D985F1-6DDB-4485-B204-CE878F74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763" y="3351619"/>
            <a:ext cx="3810000" cy="28575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87EC02-15CD-49D2-8D11-D775B5BD7E18}"/>
              </a:ext>
            </a:extLst>
          </p:cNvPr>
          <p:cNvCxnSpPr>
            <a:cxnSpLocks/>
          </p:cNvCxnSpPr>
          <p:nvPr/>
        </p:nvCxnSpPr>
        <p:spPr>
          <a:xfrm>
            <a:off x="5166415" y="1967669"/>
            <a:ext cx="12006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91F983-6451-47A5-AC38-A0001366C6C3}"/>
              </a:ext>
            </a:extLst>
          </p:cNvPr>
          <p:cNvCxnSpPr>
            <a:cxnSpLocks/>
          </p:cNvCxnSpPr>
          <p:nvPr/>
        </p:nvCxnSpPr>
        <p:spPr>
          <a:xfrm flipV="1">
            <a:off x="6367062" y="1183853"/>
            <a:ext cx="257716" cy="78381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38007F-26DE-4538-8E08-DE7810BA5B4D}"/>
              </a:ext>
            </a:extLst>
          </p:cNvPr>
          <p:cNvCxnSpPr>
            <a:cxnSpLocks/>
          </p:cNvCxnSpPr>
          <p:nvPr/>
        </p:nvCxnSpPr>
        <p:spPr>
          <a:xfrm flipV="1">
            <a:off x="6637742" y="969295"/>
            <a:ext cx="677777" cy="237308"/>
          </a:xfrm>
          <a:prstGeom prst="straightConnector1">
            <a:avLst/>
          </a:prstGeom>
          <a:ln w="25400">
            <a:solidFill>
              <a:srgbClr val="0039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6EDD62-DB12-48EE-9BA0-2970AA56E861}"/>
              </a:ext>
            </a:extLst>
          </p:cNvPr>
          <p:cNvCxnSpPr>
            <a:cxnSpLocks/>
          </p:cNvCxnSpPr>
          <p:nvPr/>
        </p:nvCxnSpPr>
        <p:spPr>
          <a:xfrm>
            <a:off x="5161181" y="1967670"/>
            <a:ext cx="1622804" cy="68926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93607E-475E-40E0-A95C-3F1CB97383FC}"/>
                  </a:ext>
                </a:extLst>
              </p:cNvPr>
              <p:cNvSpPr txBox="1"/>
              <p:nvPr/>
            </p:nvSpPr>
            <p:spPr>
              <a:xfrm rot="1503227">
                <a:off x="4847017" y="2243812"/>
                <a:ext cx="1634481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93607E-475E-40E0-A95C-3F1CB973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03227">
                <a:off x="4847017" y="2243812"/>
                <a:ext cx="1634481" cy="431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9C0750-3089-473F-8FC7-5CF12CE44F1A}"/>
                  </a:ext>
                </a:extLst>
              </p:cNvPr>
              <p:cNvSpPr txBox="1"/>
              <p:nvPr/>
            </p:nvSpPr>
            <p:spPr>
              <a:xfrm>
                <a:off x="5208109" y="1950041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9C0750-3089-473F-8FC7-5CF12CE44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09" y="1950041"/>
                <a:ext cx="1634481" cy="338554"/>
              </a:xfrm>
              <a:prstGeom prst="rect">
                <a:avLst/>
              </a:prstGeom>
              <a:blipFill>
                <a:blip r:embed="rId5"/>
                <a:stretch>
                  <a:fillRect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B954CE-BAA8-448C-AA48-A99159F29801}"/>
                  </a:ext>
                </a:extLst>
              </p:cNvPr>
              <p:cNvSpPr txBox="1"/>
              <p:nvPr/>
            </p:nvSpPr>
            <p:spPr>
              <a:xfrm rot="17351717">
                <a:off x="5447138" y="1249085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B954CE-BAA8-448C-AA48-A99159F29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51717">
                <a:off x="5447138" y="1249085"/>
                <a:ext cx="1634481" cy="429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FA2E7C-3570-4D85-9E6C-FDE449602597}"/>
                  </a:ext>
                </a:extLst>
              </p:cNvPr>
              <p:cNvSpPr txBox="1"/>
              <p:nvPr/>
            </p:nvSpPr>
            <p:spPr>
              <a:xfrm rot="20272713">
                <a:off x="6348462" y="1078069"/>
                <a:ext cx="1634481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FA2E7C-3570-4D85-9E6C-FDE44960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2713">
                <a:off x="6348462" y="1078069"/>
                <a:ext cx="1634481" cy="4312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>
            <a:extLst>
              <a:ext uri="{FF2B5EF4-FFF2-40B4-BE49-F238E27FC236}">
                <a16:creationId xmlns:a16="http://schemas.microsoft.com/office/drawing/2014/main" id="{D4A3E4AF-9DBA-4862-A0A7-A453C4582F60}"/>
              </a:ext>
            </a:extLst>
          </p:cNvPr>
          <p:cNvSpPr/>
          <p:nvPr/>
        </p:nvSpPr>
        <p:spPr>
          <a:xfrm rot="5400000">
            <a:off x="5493216" y="1948101"/>
            <a:ext cx="541320" cy="228783"/>
          </a:xfrm>
          <a:prstGeom prst="arc">
            <a:avLst>
              <a:gd name="adj1" fmla="val 14291063"/>
              <a:gd name="adj2" fmla="val 201715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C3E724-4164-42F4-B6CD-CCDD3A37AB7B}"/>
                  </a:ext>
                </a:extLst>
              </p:cNvPr>
              <p:cNvSpPr txBox="1"/>
              <p:nvPr/>
            </p:nvSpPr>
            <p:spPr>
              <a:xfrm>
                <a:off x="4901070" y="1464111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C3E724-4164-42F4-B6CD-CCDD3A37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070" y="1464111"/>
                <a:ext cx="1634481" cy="429092"/>
              </a:xfrm>
              <a:prstGeom prst="rect">
                <a:avLst/>
              </a:prstGeom>
              <a:blipFill>
                <a:blip r:embed="rId8"/>
                <a:stretch>
                  <a:fillRect t="-14085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AF85FA-0B95-4CD6-83B4-5551F56BE402}"/>
              </a:ext>
            </a:extLst>
          </p:cNvPr>
          <p:cNvCxnSpPr>
            <a:cxnSpLocks/>
          </p:cNvCxnSpPr>
          <p:nvPr/>
        </p:nvCxnSpPr>
        <p:spPr>
          <a:xfrm flipV="1">
            <a:off x="6367062" y="1948289"/>
            <a:ext cx="4629211" cy="9548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3D767F05-08C7-455D-B8C9-32C8230132C1}"/>
              </a:ext>
            </a:extLst>
          </p:cNvPr>
          <p:cNvSpPr/>
          <p:nvPr/>
        </p:nvSpPr>
        <p:spPr>
          <a:xfrm rot="2814214">
            <a:off x="6126001" y="1657981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B7A3D7-2541-417F-AF34-EC5A2E4DCE53}"/>
                  </a:ext>
                </a:extLst>
              </p:cNvPr>
              <p:cNvSpPr txBox="1"/>
              <p:nvPr/>
            </p:nvSpPr>
            <p:spPr>
              <a:xfrm>
                <a:off x="5942559" y="1546138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B7A3D7-2541-417F-AF34-EC5A2E4D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59" y="1546138"/>
                <a:ext cx="163448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6F919-25EF-4866-8D83-02D9455783A5}"/>
                  </a:ext>
                </a:extLst>
              </p:cNvPr>
              <p:cNvSpPr txBox="1"/>
              <p:nvPr/>
            </p:nvSpPr>
            <p:spPr>
              <a:xfrm>
                <a:off x="6223066" y="625825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6F919-25EF-4866-8D83-02D94557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66" y="625825"/>
                <a:ext cx="1634481" cy="338554"/>
              </a:xfrm>
              <a:prstGeom prst="rect">
                <a:avLst/>
              </a:prstGeom>
              <a:blipFill>
                <a:blip r:embed="rId10"/>
                <a:stretch>
                  <a:fillRect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EAE24A3-7280-4EF7-9DF2-796E3573FD0F}"/>
              </a:ext>
            </a:extLst>
          </p:cNvPr>
          <p:cNvCxnSpPr>
            <a:cxnSpLocks/>
          </p:cNvCxnSpPr>
          <p:nvPr/>
        </p:nvCxnSpPr>
        <p:spPr>
          <a:xfrm flipV="1">
            <a:off x="6635735" y="568087"/>
            <a:ext cx="206855" cy="6403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88C2E955-622F-424C-A8BB-85266E8ACF08}"/>
              </a:ext>
            </a:extLst>
          </p:cNvPr>
          <p:cNvSpPr/>
          <p:nvPr/>
        </p:nvSpPr>
        <p:spPr>
          <a:xfrm rot="1387721">
            <a:off x="6472465" y="941334"/>
            <a:ext cx="541320" cy="245805"/>
          </a:xfrm>
          <a:prstGeom prst="arc">
            <a:avLst>
              <a:gd name="adj1" fmla="val 15161520"/>
              <a:gd name="adj2" fmla="val 203161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C14C47-7BE8-489B-8823-016DA802BE87}"/>
                  </a:ext>
                </a:extLst>
              </p:cNvPr>
              <p:cNvSpPr txBox="1"/>
              <p:nvPr/>
            </p:nvSpPr>
            <p:spPr>
              <a:xfrm rot="16200000">
                <a:off x="10608530" y="3876549"/>
                <a:ext cx="1846248" cy="445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C14C47-7BE8-489B-8823-016DA802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08530" y="3876549"/>
                <a:ext cx="1846248" cy="445250"/>
              </a:xfrm>
              <a:prstGeom prst="rect">
                <a:avLst/>
              </a:prstGeom>
              <a:blipFill>
                <a:blip r:embed="rId11"/>
                <a:stretch>
                  <a:fillRect l="-5479" r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1EAB1BB-A155-493B-8CB6-C93DDCB934A8}"/>
              </a:ext>
            </a:extLst>
          </p:cNvPr>
          <p:cNvSpPr txBox="1"/>
          <p:nvPr/>
        </p:nvSpPr>
        <p:spPr>
          <a:xfrm>
            <a:off x="9682544" y="6246621"/>
            <a:ext cx="98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C663BD-B449-49A1-AFF8-7712C577E07E}"/>
              </a:ext>
            </a:extLst>
          </p:cNvPr>
          <p:cNvSpPr txBox="1"/>
          <p:nvPr/>
        </p:nvSpPr>
        <p:spPr>
          <a:xfrm>
            <a:off x="6140596" y="6246621"/>
            <a:ext cx="98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EBD052-6C55-45ED-A299-DDEA50CA9371}"/>
              </a:ext>
            </a:extLst>
          </p:cNvPr>
          <p:cNvCxnSpPr>
            <a:cxnSpLocks/>
          </p:cNvCxnSpPr>
          <p:nvPr/>
        </p:nvCxnSpPr>
        <p:spPr>
          <a:xfrm>
            <a:off x="8108001" y="4582061"/>
            <a:ext cx="3146837" cy="0"/>
          </a:xfrm>
          <a:prstGeom prst="line">
            <a:avLst/>
          </a:prstGeom>
          <a:ln w="12700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BAEC16-F3FF-435B-96B7-CF2B1A76221F}"/>
              </a:ext>
            </a:extLst>
          </p:cNvPr>
          <p:cNvCxnSpPr>
            <a:cxnSpLocks/>
          </p:cNvCxnSpPr>
          <p:nvPr/>
        </p:nvCxnSpPr>
        <p:spPr>
          <a:xfrm flipH="1">
            <a:off x="9893300" y="3901375"/>
            <a:ext cx="1361538" cy="0"/>
          </a:xfrm>
          <a:prstGeom prst="line">
            <a:avLst/>
          </a:prstGeom>
          <a:ln w="1270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2C561D5-BF09-4503-B138-D7F0ABD85EF9}"/>
              </a:ext>
            </a:extLst>
          </p:cNvPr>
          <p:cNvCxnSpPr>
            <a:cxnSpLocks/>
          </p:cNvCxnSpPr>
          <p:nvPr/>
        </p:nvCxnSpPr>
        <p:spPr>
          <a:xfrm>
            <a:off x="11254838" y="3897097"/>
            <a:ext cx="0" cy="68496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454730-E93C-4477-A98A-968C5EE570D3}"/>
              </a:ext>
            </a:extLst>
          </p:cNvPr>
          <p:cNvSpPr txBox="1"/>
          <p:nvPr/>
        </p:nvSpPr>
        <p:spPr>
          <a:xfrm>
            <a:off x="6056786" y="2938327"/>
            <a:ext cx="98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13D2C3-2B18-4664-881C-430350C8A0D2}"/>
              </a:ext>
            </a:extLst>
          </p:cNvPr>
          <p:cNvCxnSpPr>
            <a:cxnSpLocks/>
          </p:cNvCxnSpPr>
          <p:nvPr/>
        </p:nvCxnSpPr>
        <p:spPr>
          <a:xfrm flipH="1">
            <a:off x="8108001" y="3557554"/>
            <a:ext cx="1574545" cy="20785"/>
          </a:xfrm>
          <a:prstGeom prst="line">
            <a:avLst/>
          </a:prstGeom>
          <a:ln w="12700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61328C-55E6-46B8-B840-8C8A3C370AC9}"/>
                  </a:ext>
                </a:extLst>
              </p:cNvPr>
              <p:cNvSpPr txBox="1"/>
              <p:nvPr/>
            </p:nvSpPr>
            <p:spPr>
              <a:xfrm rot="16200000">
                <a:off x="6564925" y="3472996"/>
                <a:ext cx="2536664" cy="445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61328C-55E6-46B8-B840-8C8A3C370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4925" y="3472996"/>
                <a:ext cx="2536664" cy="445250"/>
              </a:xfrm>
              <a:prstGeom prst="rect">
                <a:avLst/>
              </a:prstGeom>
              <a:blipFill>
                <a:blip r:embed="rId12"/>
                <a:stretch>
                  <a:fillRect l="-5405" r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209277-7535-4ECB-AE4F-B8E59175BFA4}"/>
              </a:ext>
            </a:extLst>
          </p:cNvPr>
          <p:cNvCxnSpPr>
            <a:cxnSpLocks/>
          </p:cNvCxnSpPr>
          <p:nvPr/>
        </p:nvCxnSpPr>
        <p:spPr>
          <a:xfrm>
            <a:off x="8260401" y="3567946"/>
            <a:ext cx="0" cy="101411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BC06DD-3610-4F3B-86FC-1005EA68DF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5828" y="3370370"/>
            <a:ext cx="3810000" cy="28575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6ECEDA-AE7A-411F-8479-709AF23E0541}"/>
              </a:ext>
            </a:extLst>
          </p:cNvPr>
          <p:cNvCxnSpPr>
            <a:cxnSpLocks/>
          </p:cNvCxnSpPr>
          <p:nvPr/>
        </p:nvCxnSpPr>
        <p:spPr>
          <a:xfrm flipV="1">
            <a:off x="6048353" y="1976104"/>
            <a:ext cx="310269" cy="90673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8D1484-15FE-4FF9-8BC9-86EF5F39DEA6}"/>
              </a:ext>
            </a:extLst>
          </p:cNvPr>
          <p:cNvCxnSpPr>
            <a:cxnSpLocks/>
          </p:cNvCxnSpPr>
          <p:nvPr/>
        </p:nvCxnSpPr>
        <p:spPr>
          <a:xfrm flipV="1">
            <a:off x="6071504" y="2656938"/>
            <a:ext cx="712481" cy="191352"/>
          </a:xfrm>
          <a:prstGeom prst="straightConnector1">
            <a:avLst/>
          </a:prstGeom>
          <a:ln w="12700">
            <a:solidFill>
              <a:srgbClr val="0039AC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3B3F29-EDEC-4595-A375-80DFA7AB7DCA}"/>
              </a:ext>
            </a:extLst>
          </p:cNvPr>
          <p:cNvCxnSpPr>
            <a:cxnSpLocks/>
          </p:cNvCxnSpPr>
          <p:nvPr/>
        </p:nvCxnSpPr>
        <p:spPr>
          <a:xfrm>
            <a:off x="5161181" y="102406"/>
            <a:ext cx="0" cy="2898465"/>
          </a:xfrm>
          <a:prstGeom prst="line">
            <a:avLst/>
          </a:prstGeom>
          <a:ln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206749-B0F1-4229-A581-92461336F45B}"/>
              </a:ext>
            </a:extLst>
          </p:cNvPr>
          <p:cNvCxnSpPr>
            <a:cxnSpLocks/>
          </p:cNvCxnSpPr>
          <p:nvPr/>
        </p:nvCxnSpPr>
        <p:spPr>
          <a:xfrm rot="20199754">
            <a:off x="8820028" y="1711058"/>
            <a:ext cx="12006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134156-BEFD-4ED1-95A8-4479094B7835}"/>
              </a:ext>
            </a:extLst>
          </p:cNvPr>
          <p:cNvCxnSpPr>
            <a:cxnSpLocks/>
          </p:cNvCxnSpPr>
          <p:nvPr/>
        </p:nvCxnSpPr>
        <p:spPr>
          <a:xfrm rot="20199754" flipV="1">
            <a:off x="9805767" y="670443"/>
            <a:ext cx="257716" cy="78381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AE119A-A3FD-49CA-80B2-78A838CFBF9B}"/>
              </a:ext>
            </a:extLst>
          </p:cNvPr>
          <p:cNvCxnSpPr>
            <a:cxnSpLocks/>
          </p:cNvCxnSpPr>
          <p:nvPr/>
        </p:nvCxnSpPr>
        <p:spPr>
          <a:xfrm rot="20199754" flipV="1">
            <a:off x="9843873" y="305362"/>
            <a:ext cx="677777" cy="237308"/>
          </a:xfrm>
          <a:prstGeom prst="straightConnector1">
            <a:avLst/>
          </a:prstGeom>
          <a:ln w="25400">
            <a:solidFill>
              <a:srgbClr val="0039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98E386-4B5E-4CFF-91A4-E26117CCCA42}"/>
              </a:ext>
            </a:extLst>
          </p:cNvPr>
          <p:cNvCxnSpPr>
            <a:cxnSpLocks/>
          </p:cNvCxnSpPr>
          <p:nvPr/>
        </p:nvCxnSpPr>
        <p:spPr>
          <a:xfrm rot="20199754">
            <a:off x="8934478" y="1601319"/>
            <a:ext cx="1622804" cy="68926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9077D4-54C0-4368-B362-E8DFBA6ED395}"/>
                  </a:ext>
                </a:extLst>
              </p:cNvPr>
              <p:cNvSpPr txBox="1"/>
              <p:nvPr/>
            </p:nvSpPr>
            <p:spPr>
              <a:xfrm rot="102981">
                <a:off x="8703830" y="1987565"/>
                <a:ext cx="1634481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9077D4-54C0-4368-B362-E8DFBA6ED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2981">
                <a:off x="8703830" y="1987565"/>
                <a:ext cx="1634481" cy="431272"/>
              </a:xfrm>
              <a:prstGeom prst="rect">
                <a:avLst/>
              </a:prstGeom>
              <a:blipFill>
                <a:blip r:embed="rId14"/>
                <a:stretch>
                  <a:fillRect t="-11392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AE80993-2C5C-47EA-9639-59C2161995CD}"/>
                  </a:ext>
                </a:extLst>
              </p:cNvPr>
              <p:cNvSpPr txBox="1"/>
              <p:nvPr/>
            </p:nvSpPr>
            <p:spPr>
              <a:xfrm rot="20199754">
                <a:off x="8900639" y="1578575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AE80993-2C5C-47EA-9639-59C216199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9754">
                <a:off x="8900639" y="1578575"/>
                <a:ext cx="163448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55B3158-A8FB-432A-8CE2-035FB56F4FFE}"/>
                  </a:ext>
                </a:extLst>
              </p:cNvPr>
              <p:cNvSpPr txBox="1"/>
              <p:nvPr/>
            </p:nvSpPr>
            <p:spPr>
              <a:xfrm rot="15951471">
                <a:off x="8860365" y="836572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55B3158-A8FB-432A-8CE2-035FB56F4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951471">
                <a:off x="8860365" y="836572"/>
                <a:ext cx="1634481" cy="429092"/>
              </a:xfrm>
              <a:prstGeom prst="rect">
                <a:avLst/>
              </a:prstGeom>
              <a:blipFill>
                <a:blip r:embed="rId16"/>
                <a:stretch>
                  <a:fillRect l="-3297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91A56D0B-0D7D-416E-BC2D-2147FE30EFE0}"/>
              </a:ext>
            </a:extLst>
          </p:cNvPr>
          <p:cNvSpPr/>
          <p:nvPr/>
        </p:nvSpPr>
        <p:spPr>
          <a:xfrm rot="3999754">
            <a:off x="9184627" y="1684866"/>
            <a:ext cx="541320" cy="228783"/>
          </a:xfrm>
          <a:prstGeom prst="arc">
            <a:avLst>
              <a:gd name="adj1" fmla="val 14291063"/>
              <a:gd name="adj2" fmla="val 201715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810583-B948-4C07-B987-3A0ACEFAEC6F}"/>
                  </a:ext>
                </a:extLst>
              </p:cNvPr>
              <p:cNvSpPr txBox="1"/>
              <p:nvPr/>
            </p:nvSpPr>
            <p:spPr>
              <a:xfrm rot="20199754">
                <a:off x="8444154" y="1250329"/>
                <a:ext cx="1634481" cy="42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810583-B948-4C07-B987-3A0ACEFA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9754">
                <a:off x="8444154" y="1250329"/>
                <a:ext cx="1634481" cy="4290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85">
            <a:extLst>
              <a:ext uri="{FF2B5EF4-FFF2-40B4-BE49-F238E27FC236}">
                <a16:creationId xmlns:a16="http://schemas.microsoft.com/office/drawing/2014/main" id="{E1CADF48-19C4-464E-9A0C-5834086642AF}"/>
              </a:ext>
            </a:extLst>
          </p:cNvPr>
          <p:cNvSpPr/>
          <p:nvPr/>
        </p:nvSpPr>
        <p:spPr>
          <a:xfrm rot="1413968">
            <a:off x="9654084" y="1167110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027AD0A-7E8B-439C-9C1E-4378A72A4760}"/>
                  </a:ext>
                </a:extLst>
              </p:cNvPr>
              <p:cNvSpPr txBox="1"/>
              <p:nvPr/>
            </p:nvSpPr>
            <p:spPr>
              <a:xfrm rot="20199754">
                <a:off x="9414998" y="916768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027AD0A-7E8B-439C-9C1E-4378A72A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9754">
                <a:off x="9414998" y="916768"/>
                <a:ext cx="163448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7B79CFE-2B7C-4147-9FDB-81087584EF0E}"/>
              </a:ext>
            </a:extLst>
          </p:cNvPr>
          <p:cNvCxnSpPr>
            <a:cxnSpLocks/>
          </p:cNvCxnSpPr>
          <p:nvPr/>
        </p:nvCxnSpPr>
        <p:spPr>
          <a:xfrm rot="20199754" flipV="1">
            <a:off x="9782181" y="14565"/>
            <a:ext cx="206855" cy="6403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>
            <a:extLst>
              <a:ext uri="{FF2B5EF4-FFF2-40B4-BE49-F238E27FC236}">
                <a16:creationId xmlns:a16="http://schemas.microsoft.com/office/drawing/2014/main" id="{F4FBA915-B2D1-4C10-9B86-B4B8A0C0AA32}"/>
              </a:ext>
            </a:extLst>
          </p:cNvPr>
          <p:cNvSpPr/>
          <p:nvPr/>
        </p:nvSpPr>
        <p:spPr>
          <a:xfrm rot="21587475">
            <a:off x="9688306" y="371844"/>
            <a:ext cx="541320" cy="245805"/>
          </a:xfrm>
          <a:prstGeom prst="arc">
            <a:avLst>
              <a:gd name="adj1" fmla="val 15161520"/>
              <a:gd name="adj2" fmla="val 203161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92B350C-FC8E-431C-9EDC-2141A4C7082B}"/>
              </a:ext>
            </a:extLst>
          </p:cNvPr>
          <p:cNvCxnSpPr>
            <a:cxnSpLocks/>
          </p:cNvCxnSpPr>
          <p:nvPr/>
        </p:nvCxnSpPr>
        <p:spPr>
          <a:xfrm rot="20199754" flipV="1">
            <a:off x="9849175" y="1508695"/>
            <a:ext cx="310269" cy="90673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51BAE4-1F11-401C-BC2C-BD1CFE8C8720}"/>
              </a:ext>
            </a:extLst>
          </p:cNvPr>
          <p:cNvCxnSpPr>
            <a:cxnSpLocks/>
          </p:cNvCxnSpPr>
          <p:nvPr/>
        </p:nvCxnSpPr>
        <p:spPr>
          <a:xfrm rot="20199754" flipV="1">
            <a:off x="9981991" y="2074254"/>
            <a:ext cx="712481" cy="191352"/>
          </a:xfrm>
          <a:prstGeom prst="straightConnector1">
            <a:avLst/>
          </a:prstGeom>
          <a:ln w="12700">
            <a:solidFill>
              <a:srgbClr val="0039AC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91004EC-F37E-4A77-AC6F-98F84B3BD4B4}"/>
                  </a:ext>
                </a:extLst>
              </p:cNvPr>
              <p:cNvSpPr txBox="1"/>
              <p:nvPr/>
            </p:nvSpPr>
            <p:spPr>
              <a:xfrm rot="20199754">
                <a:off x="9273583" y="-13415"/>
                <a:ext cx="1634481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91004EC-F37E-4A77-AC6F-98F84B3BD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9754">
                <a:off x="9273583" y="-13415"/>
                <a:ext cx="163448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A1825A7-14F1-498C-99CD-379126712392}"/>
              </a:ext>
            </a:extLst>
          </p:cNvPr>
          <p:cNvCxnSpPr>
            <a:cxnSpLocks/>
          </p:cNvCxnSpPr>
          <p:nvPr/>
        </p:nvCxnSpPr>
        <p:spPr>
          <a:xfrm rot="20199754" flipV="1">
            <a:off x="9861037" y="1219820"/>
            <a:ext cx="1423446" cy="721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578FF35-EDA3-4B34-A4A1-37A1E5BA7657}"/>
              </a:ext>
            </a:extLst>
          </p:cNvPr>
          <p:cNvCxnSpPr>
            <a:cxnSpLocks/>
          </p:cNvCxnSpPr>
          <p:nvPr/>
        </p:nvCxnSpPr>
        <p:spPr>
          <a:xfrm>
            <a:off x="8864335" y="102406"/>
            <a:ext cx="0" cy="2898465"/>
          </a:xfrm>
          <a:prstGeom prst="line">
            <a:avLst/>
          </a:prstGeom>
          <a:ln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C7D81C7-3398-411A-8D3D-4CFAC59DB148}"/>
              </a:ext>
            </a:extLst>
          </p:cNvPr>
          <p:cNvSpPr txBox="1"/>
          <p:nvPr/>
        </p:nvSpPr>
        <p:spPr>
          <a:xfrm>
            <a:off x="9682544" y="2859204"/>
            <a:ext cx="985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05816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68411F-B2F7-4BFC-B2D1-D8A9684D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82550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983C6-CD75-4596-91B7-A256687E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8255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E6267-6C96-43EC-9F5A-7DAB7BF3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2489201"/>
            <a:ext cx="381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23D2C-40D7-4360-A8A4-4E0DD391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8920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1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49E7C4-9121-48A8-9B3A-46BA5205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38" y="70194"/>
            <a:ext cx="3810000" cy="2857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276C0-C1C8-4ED3-A553-C7C37A3E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70194"/>
            <a:ext cx="3810000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2C287F-9E5D-482A-988A-EEAC660B3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38" y="2427489"/>
            <a:ext cx="3810000" cy="285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DA816D-8701-4445-A391-E1B7E12FE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46963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251325" y="871953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25" y="871953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329641" y="871953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41" y="871953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235450" y="264457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0" y="2644577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61238" y="275841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=0.88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238" y="2758417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1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2D78819-82A1-4CEF-9D0D-E40D499F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95" y="37180"/>
            <a:ext cx="38100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05C5E1-F782-41DF-885D-19A750DA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37180"/>
            <a:ext cx="3810000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0FE76-82DB-4148-8436-A19218FC4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95" y="2467358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019D7-0756-4153-BB01-FA02B2925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67358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235450" y="1127376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0" y="1127376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361238" y="1127376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=0.35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238" y="1127376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235450" y="2725403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0" y="2725403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61238" y="275841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=0.97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238" y="2758417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3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B875AC6-F386-4457-ACB0-1EE3811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-28761"/>
            <a:ext cx="3810000" cy="285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74BB7E-E605-494F-B82C-0965209A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32" y="-24793"/>
            <a:ext cx="38100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3EC407-6151-4CD0-9587-5D5CE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38" y="2391946"/>
            <a:ext cx="381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D2EDA-650A-4603-870A-B8673BDD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70" y="2391946"/>
            <a:ext cx="3810000" cy="285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69C054-125C-4664-B19C-B4956163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38" y="4818896"/>
            <a:ext cx="38100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4AF701-E830-4371-B564-6E93B62BD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370" y="4777749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/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/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B875AC6-F386-4457-ACB0-1EE3811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-28761"/>
            <a:ext cx="3810000" cy="285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74BB7E-E605-494F-B82C-0965209A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32" y="-24793"/>
            <a:ext cx="38100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3EC407-6151-4CD0-9587-5D5CE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38" y="2391946"/>
            <a:ext cx="381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D2EDA-650A-4603-870A-B8673BDD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70" y="2391946"/>
            <a:ext cx="3810000" cy="285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69C054-125C-4664-B19C-B4956163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38" y="4818896"/>
            <a:ext cx="38100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4AF701-E830-4371-B564-6E93B62BD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370" y="4777749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/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/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4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7822</TotalTime>
  <Words>665</Words>
  <Application>Microsoft Office PowerPoint</Application>
  <PresentationFormat>Widescreen</PresentationFormat>
  <Paragraphs>144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62</cp:revision>
  <dcterms:created xsi:type="dcterms:W3CDTF">2022-07-30T15:30:54Z</dcterms:created>
  <dcterms:modified xsi:type="dcterms:W3CDTF">2022-09-30T13:45:40Z</dcterms:modified>
</cp:coreProperties>
</file>