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F4711-17BD-4F24-A03A-D790A8283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8DD4B8-83E0-4093-A0CA-6C3B197B8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45AC2-870B-4833-9CB2-5EFC9AB72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B1F5-6D7A-4E77-A8BC-0990B331758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68AC2-5BC4-4350-9D5A-1A14DB64B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A8BCA-3EA2-4DE1-AB8C-54DB018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B6DD2-9C02-4A30-9907-81DB735A0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76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3A963-E857-458B-BCF5-F37BB3F80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D63AE4-F97C-4AB5-8A8C-3C2410231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2491E-609E-4063-BD86-E433476CC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B1F5-6D7A-4E77-A8BC-0990B331758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AFD07-9E78-48A1-82CF-F72081DF1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FEA79-F73A-4323-B19B-04D6432BD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B6DD2-9C02-4A30-9907-81DB735A0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52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AF5943-BC03-4E4F-BC6A-C827EB1280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04EDBC-EB9A-4221-8C71-63ED969B3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5A1F6-4AA9-47D9-B705-473FB3B4E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B1F5-6D7A-4E77-A8BC-0990B331758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0082C-F122-47F1-B481-992F280B3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306B3-0C0A-4295-8235-61A4EC92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B6DD2-9C02-4A30-9907-81DB735A0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39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0B210-F3D5-4EBE-ABA4-2E793B48D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EBA9A-05DE-4EB4-B797-D2533D1D2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59587-EEDC-44A2-BB50-A47B40296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B1F5-6D7A-4E77-A8BC-0990B331758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E4F1A-4A4B-48FF-91F5-EC29F9FEF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3CCD7-E247-48A9-9FCE-7FE56775E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B6DD2-9C02-4A30-9907-81DB735A0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4FD2-5F42-408E-A3C3-523CA3665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023FA-4B9B-498A-A324-7D1A305BE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9B5A8-BCF2-4170-B99E-610E7140A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B1F5-6D7A-4E77-A8BC-0990B331758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41BD0-CF04-48DC-997B-E7A49463A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B2E0A-160A-40AA-AB23-8433C9BD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B6DD2-9C02-4A30-9907-81DB735A0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77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F9BC3-0CF2-4B31-B193-81E5E225C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A6B79-3C0B-4A6B-8340-9C391E1A70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3BCBF-939D-4CC9-9BEF-F7BC0BCA8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97F7C-BB3D-4D07-BF19-52810FF2D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B1F5-6D7A-4E77-A8BC-0990B331758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90F88-2DE7-4079-840D-D3E44F2A0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0683C-0039-472B-9B2B-318D59838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B6DD2-9C02-4A30-9907-81DB735A0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9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0E038-A5AF-48A8-B438-A3D3AF863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F5713-669C-4AD6-9C53-1D3163957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62450-F5AA-4626-B7B4-9AB4C4D95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6F2673-4ED5-4DEF-B0BF-73024631E4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8F4F7D-EAAF-4A4D-8093-A17312D03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BBE1F9-5EAD-4DCF-80F5-2BAB58125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B1F5-6D7A-4E77-A8BC-0990B331758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5C3ACD-9CC9-4C2B-8237-E34384A8B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97D777-25C7-4EC7-9170-E7E4D7908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B6DD2-9C02-4A30-9907-81DB735A0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42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5A149-3FDA-4E70-8599-34164180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D1FA21-DA99-486F-9648-263EA306D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B1F5-6D7A-4E77-A8BC-0990B331758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461753-2BD0-4A81-83BF-F5A47FF91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E21DD4-5DDB-4BC4-8ABD-511A4CB51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B6DD2-9C02-4A30-9907-81DB735A0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4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FA81E3-3ED0-437C-B9AB-3C72B49DC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B1F5-6D7A-4E77-A8BC-0990B331758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70939F-F1D7-4D16-9A22-FC9208BA8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D9C1C-E0D7-4D3C-B991-9DCD19E1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B6DD2-9C02-4A30-9907-81DB735A0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4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FBD96-780B-4EBB-B149-D34E3EC15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38A80-E2E0-492B-844E-07A2A698D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1BFFD9-67AE-479C-8ED9-3F0DC82D6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C610C-64E4-43C5-AD1A-73FA94C49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B1F5-6D7A-4E77-A8BC-0990B331758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B86F0-2503-419C-99D8-EFC345C3D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A4761-ECCA-4830-971D-EB566A50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B6DD2-9C02-4A30-9907-81DB735A0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90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5F61B-2AB9-4FD0-AC65-3ACC16225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9002AA-AE16-4AB6-8F04-70EC35F39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6FEFF3-2AFC-45AF-955E-FF3CB05DD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695BE-794B-4D16-A72B-E7F05F3B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B1F5-6D7A-4E77-A8BC-0990B331758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0FBD1-2702-4FC6-B3B3-5E4C81AA5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5378C-C089-4601-8910-3B0D52BE3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B6DD2-9C02-4A30-9907-81DB735A0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99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424F0C-79FC-4EB3-8637-7659CD93F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8E548-EFEF-485A-AEA6-8CB2C0C4F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5C388-7F25-4BD0-838E-EA3BAEA2C9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FB1F5-6D7A-4E77-A8BC-0990B331758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626F1-7372-4CBB-A638-2B7A94B4B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8F402-A036-47EE-90B0-A0ED0CE45C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B6DD2-9C02-4A30-9907-81DB735A0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83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BA230F2-2F44-45D5-962C-4E0099A40E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07" y="0"/>
            <a:ext cx="11308275" cy="68462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DB070F-6386-47A7-9E92-C5F0902121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865" y="2672575"/>
            <a:ext cx="2001468" cy="15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507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ieeexplore.ieee.org/mediastore_new/IEEE/content/media/41/8598966/8400572/fang7-2850015-large.gif">
            <a:extLst>
              <a:ext uri="{FF2B5EF4-FFF2-40B4-BE49-F238E27FC236}">
                <a16:creationId xmlns:a16="http://schemas.microsoft.com/office/drawing/2014/main" id="{96A7B644-9714-465F-BD01-BEA27C9946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C29CB7-AD63-4664-B868-3A3A1DC27F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6029" b="50068"/>
          <a:stretch/>
        </p:blipFill>
        <p:spPr>
          <a:xfrm>
            <a:off x="1925955" y="1716832"/>
            <a:ext cx="6686200" cy="342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15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4</cp:revision>
  <dcterms:created xsi:type="dcterms:W3CDTF">2021-02-14T15:36:24Z</dcterms:created>
  <dcterms:modified xsi:type="dcterms:W3CDTF">2021-03-08T15:07:02Z</dcterms:modified>
</cp:coreProperties>
</file>