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D5B4-1F16-46E3-9C0F-ABCF592A1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261CC-2000-4146-960F-9999D5EFB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FCE5-B967-4C42-9CC7-15BD6124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9968-758C-447B-BC1C-DCA0FE81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B92E-9F08-45BE-AD61-6C1CE7A8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15A-D334-4961-93CA-65058444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6DEEF-3D97-442B-B9B5-8FFE173B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6E74-4F9D-4B2A-B800-45816A88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4104-FBB7-46C3-AE01-00CCB7B5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368F-D1A3-493A-81B0-B5686705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2FA52-3F6E-4A25-8AFF-001EFA5A6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380A-03AD-404A-8F42-C2C5D298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FF7D-FACC-4A2F-AE64-ECC59514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F4FF-3857-4B6D-97EA-31E29FA1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B726-DF35-4557-A314-82EA0923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5DCE-2655-4CE1-87FC-FB4232F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F03A-C892-4DED-8751-122342CB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C7E0-696A-471A-ABD5-4341EABA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0B0F-E596-4E75-BA85-95A717B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3506-FFD7-4266-B8DE-A3427C00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732B-26E9-4898-8E45-CBA010BD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EAF5-822E-40F7-8D09-6C318013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D23D-6C2A-4B07-9DF3-E6D820B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87FF-94FD-4D36-80FC-9A8D9C68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1739-85CA-4A66-A756-D94EEDD4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6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33E-0C6C-48C5-988B-316A4AA5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39AB-F50D-4666-91B2-3C615BA69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5EA5D-71E8-449C-A420-836AB7920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B8F0-EBB3-4117-A116-F308E201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67C0D-C9C7-445F-B75B-6037E433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0C81-A3FB-4D46-8A6E-589008BE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B1B-23A9-4FAA-8F04-8BA0EF7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2CCE-2EDC-44FF-9079-8185F123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43E4-B2DD-490D-B4F3-A750257A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830DD-0A08-438E-8CAC-668B527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E81E6-DBF8-496B-834F-ABCB7A2DC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47051-BDEE-430E-879B-CD7945FF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3664D-AC44-44D5-B476-4FC7EE0A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0B84-73BC-45D3-B2DB-EF8554FF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DB1D-4FBA-432E-B322-02E975B7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16640-0BAC-410E-A6EF-BBFE61DE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0F887-FA49-4A93-BE4F-A227EC29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17ABA-6FA6-4312-A950-0DD407DA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BCACE-397A-4377-915D-CF369CCE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BCA20-1B86-4AD5-A629-28FA21BB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15F7-32DA-4A4F-8E7E-91E18996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2AE7-870F-495E-A601-6EABCD78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B98E-A335-4A9C-A1D5-24982510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73D8-B403-4091-B7F4-4F6BEF32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4908-CAC3-4144-9A17-6722934B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25CE-7E4A-4D6A-BF5F-7A56346B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753A-ABB1-47DA-84A6-BDC751B2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F7DB-0CEA-4640-A5DF-2C5C21D7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2C73D-7F05-4F76-BA3C-3A5584912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16E3-4CFD-4FEF-9E84-3D2452BD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C056-3FCA-43B4-995F-712A8F27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17C4-1321-48EB-A4CA-90C1A88F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4260-3234-48DD-9A47-2847A248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A371F-1D42-42AC-BC00-B9A42E62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FACB-0569-4050-A857-2FFF3E64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D5CE-2E16-4E7A-AC65-D31F5277F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000D-EEA4-44DF-9ACC-F4E5CFB7CC7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55F1-FD9F-42EF-8E5D-6BCC0067D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EBEC-4E94-41F2-AB3E-5F394E82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97A0-E1F2-4454-B703-47F16D8FB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1DC3F-F8C5-42EA-9FB0-ECCA5D4A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5" y="501445"/>
            <a:ext cx="6737555" cy="5053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00B6E-7AD2-417F-B904-28083E93BEA8}"/>
              </a:ext>
            </a:extLst>
          </p:cNvPr>
          <p:cNvSpPr txBox="1"/>
          <p:nvPr/>
        </p:nvSpPr>
        <p:spPr>
          <a:xfrm>
            <a:off x="9134167" y="1735366"/>
            <a:ext cx="1553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Lp</a:t>
            </a:r>
            <a:r>
              <a:rPr lang="en-US" dirty="0">
                <a:solidFill>
                  <a:srgbClr val="0070C0"/>
                </a:solidFill>
              </a:rPr>
              <a:t>= 1.9 </a:t>
            </a:r>
            <a:r>
              <a:rPr lang="en-US" dirty="0" err="1">
                <a:solidFill>
                  <a:srgbClr val="0070C0"/>
                </a:solidFill>
              </a:rPr>
              <a:t>mH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=0.84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=0.47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mH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Lp</a:t>
            </a:r>
            <a:r>
              <a:rPr lang="en-US" dirty="0">
                <a:solidFill>
                  <a:srgbClr val="7030A0"/>
                </a:solidFill>
              </a:rPr>
              <a:t>=0.36 </a:t>
            </a:r>
            <a:r>
              <a:rPr lang="en-US" dirty="0" err="1">
                <a:solidFill>
                  <a:srgbClr val="7030A0"/>
                </a:solidFill>
              </a:rPr>
              <a:t>mH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Lp</a:t>
            </a:r>
            <a:r>
              <a:rPr lang="en-US" dirty="0">
                <a:solidFill>
                  <a:srgbClr val="00B050"/>
                </a:solidFill>
              </a:rPr>
              <a:t>=0.21 </a:t>
            </a:r>
            <a:r>
              <a:rPr lang="en-US" dirty="0" err="1">
                <a:solidFill>
                  <a:srgbClr val="00B050"/>
                </a:solidFill>
              </a:rPr>
              <a:t>mH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Lp</a:t>
            </a:r>
            <a:r>
              <a:rPr lang="en-US" dirty="0">
                <a:solidFill>
                  <a:srgbClr val="00B0F0"/>
                </a:solidFill>
              </a:rPr>
              <a:t>=0.11 </a:t>
            </a:r>
            <a:r>
              <a:rPr lang="en-US" dirty="0" err="1">
                <a:solidFill>
                  <a:srgbClr val="00B0F0"/>
                </a:solidFill>
              </a:rPr>
              <a:t>mH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Lp</a:t>
            </a:r>
            <a:r>
              <a:rPr lang="en-US" dirty="0">
                <a:solidFill>
                  <a:srgbClr val="C00000"/>
                </a:solidFill>
              </a:rPr>
              <a:t>=0.07 </a:t>
            </a:r>
            <a:r>
              <a:rPr lang="en-US" dirty="0" err="1">
                <a:solidFill>
                  <a:srgbClr val="C00000"/>
                </a:solidFill>
              </a:rPr>
              <a:t>mH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34ACB-0860-429C-8C8B-4C4A66B1F23B}"/>
              </a:ext>
            </a:extLst>
          </p:cNvPr>
          <p:cNvCxnSpPr>
            <a:cxnSpLocks/>
          </p:cNvCxnSpPr>
          <p:nvPr/>
        </p:nvCxnSpPr>
        <p:spPr>
          <a:xfrm>
            <a:off x="7069394" y="2723535"/>
            <a:ext cx="1661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0E8DE-C465-4FC4-91F9-61B8400C3101}"/>
              </a:ext>
            </a:extLst>
          </p:cNvPr>
          <p:cNvSpPr txBox="1"/>
          <p:nvPr/>
        </p:nvSpPr>
        <p:spPr>
          <a:xfrm>
            <a:off x="6157450" y="1516937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Bifurcation </a:t>
            </a:r>
            <a:r>
              <a:rPr lang="en-US" dirty="0">
                <a:sym typeface="Wingdings" panose="05000000000000000000" pitchFamily="2" charset="2"/>
              </a:rPr>
              <a:t> 0.39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0816FD-5C6A-4FDD-ABCC-D12CC62A4C83}"/>
              </a:ext>
            </a:extLst>
          </p:cNvPr>
          <p:cNvCxnSpPr>
            <a:cxnSpLocks/>
          </p:cNvCxnSpPr>
          <p:nvPr/>
        </p:nvCxnSpPr>
        <p:spPr>
          <a:xfrm flipV="1">
            <a:off x="6317226" y="629265"/>
            <a:ext cx="1587909" cy="57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CCCEB3-61A8-4610-ABF1-371C1FA6019C}"/>
              </a:ext>
            </a:extLst>
          </p:cNvPr>
          <p:cNvSpPr txBox="1"/>
          <p:nvPr/>
        </p:nvSpPr>
        <p:spPr>
          <a:xfrm>
            <a:off x="7900219" y="316779"/>
            <a:ext cx="400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phenomena for load change </a:t>
            </a:r>
          </a:p>
        </p:txBody>
      </p:sp>
    </p:spTree>
    <p:extLst>
      <p:ext uri="{BB962C8B-B14F-4D97-AF65-F5344CB8AC3E}">
        <p14:creationId xmlns:p14="http://schemas.microsoft.com/office/powerpoint/2010/main" val="46455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</cp:revision>
  <dcterms:created xsi:type="dcterms:W3CDTF">2021-01-25T07:55:17Z</dcterms:created>
  <dcterms:modified xsi:type="dcterms:W3CDTF">2021-01-25T08:18:48Z</dcterms:modified>
</cp:coreProperties>
</file>