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CC"/>
    <a:srgbClr val="CC00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44A8-243E-43E9-89D5-360A8E219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C3BB3-8CAD-4E84-8CD4-5D035C69E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3F7E6-7875-4F18-8ACC-0294F85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9FFA-439A-4054-938C-3DAA3FD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172D-060B-47F1-9BBF-5E940F5A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C435-DDA1-437B-8B6E-3D40358B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944A-909C-4913-BF51-5848462BD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BDD1-1FA4-4558-B970-1B4D701A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7F10-1783-42E1-93A1-418131C0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F48E-CAB4-417D-8679-58DC0352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616FC-2875-4330-9A8A-D4B4E6719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989A5-554B-4D91-B2ED-1FA52AA92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2169-5F5A-4978-8CCC-F6DDA9CE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90B8-56C2-473C-BD73-D1153BEE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336F-8A96-4912-8FF8-02AA31C4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272-60C6-4564-9DD9-917FFCE5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278C-EA0C-4BA5-89EE-E305206B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6CA0-F515-4FE3-8D5C-C7A0D327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DE70-1A31-41CC-A813-CD544C3C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8BCA4-A533-499A-82E2-AD66F4B6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8B05-1536-43F0-96E4-F02C323A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A0E4-1C77-4D35-9053-5112D19D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F54D-9009-4480-BEAE-1F35E362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58F9-F182-4021-A88D-433A1CBB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992B-4C68-4AA3-8B18-7DAAE1F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CA70-9EFF-4BB6-8E84-865375E4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4BBD-5C83-4A42-A4B9-025B2D65A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23B72-03D8-4675-BECA-BFD2CA8B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A78DE-A724-422A-98F0-42ABFD8E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6AE6-9FC0-48DD-8763-BBADDD78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78BA-6C4D-4450-89D1-B3E54FC4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7BE0-6ED0-4231-A807-25C6B7E0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F832-FE80-43D0-8CC9-03800A0D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344C3-2F91-4B86-A68C-387E34D5E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3C0FA-696B-494A-982E-355FB94B8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44169-0B34-41E5-B76E-7DCE09F2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470EF-E0AD-41C0-B915-99E8EE2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EAB2-1355-48B4-90BD-50843378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8A4DE-DF28-457B-BA7D-86E4B032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03E5-9166-4699-AB2F-29009A66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2EC-4902-4D80-A886-E598AF57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40670-0165-4E66-83A9-9B5D2428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10F2F-9FC0-4412-A8A4-329E4D0D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8A2BB-B2F1-4AF1-8878-172C1B4A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751CB-F8E9-4681-9407-A3181FB1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4AFCD-44E4-4DC4-8DEB-84CB1893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60C9-2C65-427F-8B6C-E632C853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8EC0-E345-4538-9AEB-EB366F83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18B36-5706-4934-BA5D-330B2440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8297-F54F-4B9A-97D8-5CAE3521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89DFD-7EFE-45D9-A548-CEF569D6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2CE2-0890-452D-9D74-A7613F70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7DF6-C69D-4A92-AAB3-3A6B4B60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5990D-817A-4BE2-82A4-60D3A7F87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1A6C0-7DEB-4481-B01C-7B9A34801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1A54-8DD0-40D0-A9F2-F1777B3E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EA257-D30C-4D6D-8D1C-D07946E3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1BA9B-5AF9-48D1-A63D-7C441953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89BD2-3CD7-4C14-A3EC-DCAE39A2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226D-9330-4616-80D2-4EAEC0C4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6D8E-D3BF-4577-AD2B-0934E3B4B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D558F-BBC2-4AB3-B48D-3C92DA5284BC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3C8D-94BC-4D7A-8EDF-3859D082F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3BE9-32AC-4B6D-AAD2-2DE167FB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346F-9AC7-479B-A786-9D4E65DC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486748-F8AB-47CB-BEAC-4FDDDC93E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34"/>
          <a:stretch/>
        </p:blipFill>
        <p:spPr>
          <a:xfrm>
            <a:off x="1689996" y="633326"/>
            <a:ext cx="4919082" cy="1089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C1D97-039A-490C-96D2-0BFD4B63F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376"/>
          <a:stretch/>
        </p:blipFill>
        <p:spPr>
          <a:xfrm>
            <a:off x="1680828" y="2003639"/>
            <a:ext cx="4919082" cy="122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2809A-DADE-4408-8373-EB673C4DE9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20"/>
          <a:stretch/>
        </p:blipFill>
        <p:spPr>
          <a:xfrm>
            <a:off x="1644848" y="3505318"/>
            <a:ext cx="4919082" cy="1266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E8FA2C-6FF0-4C3E-A2BD-CFF539DA275D}"/>
              </a:ext>
            </a:extLst>
          </p:cNvPr>
          <p:cNvSpPr txBox="1"/>
          <p:nvPr/>
        </p:nvSpPr>
        <p:spPr>
          <a:xfrm>
            <a:off x="3983615" y="1704937"/>
            <a:ext cx="67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C5DC3-5DE8-4181-9029-AD76CC29E948}"/>
              </a:ext>
            </a:extLst>
          </p:cNvPr>
          <p:cNvSpPr/>
          <p:nvPr/>
        </p:nvSpPr>
        <p:spPr>
          <a:xfrm>
            <a:off x="3983615" y="3228139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6D305F-81C3-4AED-A092-0F7E4C98C9CA}"/>
              </a:ext>
            </a:extLst>
          </p:cNvPr>
          <p:cNvSpPr/>
          <p:nvPr/>
        </p:nvSpPr>
        <p:spPr>
          <a:xfrm>
            <a:off x="4005742" y="4946812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5EDB1E-7E7D-41BD-BED3-B9531438DF4E}"/>
              </a:ext>
            </a:extLst>
          </p:cNvPr>
          <p:cNvSpPr/>
          <p:nvPr/>
        </p:nvSpPr>
        <p:spPr>
          <a:xfrm>
            <a:off x="6450782" y="346338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= 15 V</a:t>
            </a:r>
            <a:endParaRPr lang="en-US" sz="1400" dirty="0">
              <a:solidFill>
                <a:srgbClr val="CC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AF1D98-B154-4C83-ADE6-9959D5645ACB}"/>
              </a:ext>
            </a:extLst>
          </p:cNvPr>
          <p:cNvSpPr/>
          <p:nvPr/>
        </p:nvSpPr>
        <p:spPr>
          <a:xfrm>
            <a:off x="6517757" y="3755858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=1.16 A</a:t>
            </a:r>
            <a:endParaRPr lang="en-US" sz="14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508BB-8045-465E-AD84-F62870F3E698}"/>
              </a:ext>
            </a:extLst>
          </p:cNvPr>
          <p:cNvSpPr/>
          <p:nvPr/>
        </p:nvSpPr>
        <p:spPr>
          <a:xfrm>
            <a:off x="6509743" y="4074916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=2.52 A</a:t>
            </a:r>
            <a:endParaRPr lang="en-US" sz="1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964483-3659-41A0-9E01-DBB94C57C4CD}"/>
              </a:ext>
            </a:extLst>
          </p:cNvPr>
          <p:cNvSpPr/>
          <p:nvPr/>
        </p:nvSpPr>
        <p:spPr>
          <a:xfrm>
            <a:off x="6526925" y="4358223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1.57 A</a:t>
            </a:r>
            <a:endParaRPr lang="en-US" sz="1400" dirty="0">
              <a:solidFill>
                <a:srgbClr val="33CC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34BE-D7D4-4CE9-9CE7-5230A7DE3A38}"/>
              </a:ext>
            </a:extLst>
          </p:cNvPr>
          <p:cNvSpPr/>
          <p:nvPr/>
        </p:nvSpPr>
        <p:spPr>
          <a:xfrm>
            <a:off x="6480791" y="1988744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5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= 14.75 V</a:t>
            </a:r>
            <a:endParaRPr lang="en-US" sz="1400" dirty="0">
              <a:solidFill>
                <a:srgbClr val="CC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E01723-100A-4809-A9BD-98F39D844D00}"/>
              </a:ext>
            </a:extLst>
          </p:cNvPr>
          <p:cNvSpPr/>
          <p:nvPr/>
        </p:nvSpPr>
        <p:spPr>
          <a:xfrm>
            <a:off x="6514104" y="2246500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= 1.13 A</a:t>
            </a:r>
            <a:endParaRPr lang="en-US" sz="14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D994E9-74B1-4758-BD5F-CF72A91B1AF6}"/>
              </a:ext>
            </a:extLst>
          </p:cNvPr>
          <p:cNvSpPr/>
          <p:nvPr/>
        </p:nvSpPr>
        <p:spPr>
          <a:xfrm>
            <a:off x="6506088" y="2611643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 = 2.48 A</a:t>
            </a:r>
            <a:endParaRPr lang="en-US" sz="1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0B7160-8748-48A9-8F4C-8265BFD0D9E8}"/>
              </a:ext>
            </a:extLst>
          </p:cNvPr>
          <p:cNvSpPr/>
          <p:nvPr/>
        </p:nvSpPr>
        <p:spPr>
          <a:xfrm>
            <a:off x="6530933" y="1333953"/>
            <a:ext cx="84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05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1.58A</a:t>
            </a:r>
            <a:endParaRPr lang="en-US" sz="1400" dirty="0">
              <a:solidFill>
                <a:srgbClr val="33CC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A75943-2AF4-4CBF-B310-02A65A57F25A}"/>
              </a:ext>
            </a:extLst>
          </p:cNvPr>
          <p:cNvSpPr/>
          <p:nvPr/>
        </p:nvSpPr>
        <p:spPr>
          <a:xfrm>
            <a:off x="1678558" y="4761490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10V/div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0DB91A-44E6-42DF-80D4-27809219F747}"/>
              </a:ext>
            </a:extLst>
          </p:cNvPr>
          <p:cNvSpPr/>
          <p:nvPr/>
        </p:nvSpPr>
        <p:spPr>
          <a:xfrm>
            <a:off x="2742629" y="4761490"/>
            <a:ext cx="1005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=2A/div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535E91-474D-407A-A65C-4012678DCD7B}"/>
              </a:ext>
            </a:extLst>
          </p:cNvPr>
          <p:cNvSpPr/>
          <p:nvPr/>
        </p:nvSpPr>
        <p:spPr>
          <a:xfrm>
            <a:off x="3732410" y="4754153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=5A/div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059F6A-ED44-43AA-90EE-02433D5C810D}"/>
              </a:ext>
            </a:extLst>
          </p:cNvPr>
          <p:cNvSpPr/>
          <p:nvPr/>
        </p:nvSpPr>
        <p:spPr>
          <a:xfrm>
            <a:off x="4646891" y="4754153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5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5A/div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DB35BB-491D-4277-B85E-AC6E8CFFC12C}"/>
              </a:ext>
            </a:extLst>
          </p:cNvPr>
          <p:cNvSpPr/>
          <p:nvPr/>
        </p:nvSpPr>
        <p:spPr>
          <a:xfrm>
            <a:off x="5603010" y="4761490"/>
            <a:ext cx="1063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T=10ms/div</a:t>
            </a:r>
          </a:p>
        </p:txBody>
      </p:sp>
    </p:spTree>
    <p:extLst>
      <p:ext uri="{BB962C8B-B14F-4D97-AF65-F5344CB8AC3E}">
        <p14:creationId xmlns:p14="http://schemas.microsoft.com/office/powerpoint/2010/main" val="309188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2169CA-68C9-42B8-9C5A-E7A09FC70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66"/>
          <a:stretch/>
        </p:blipFill>
        <p:spPr>
          <a:xfrm>
            <a:off x="381714" y="646879"/>
            <a:ext cx="11428571" cy="25789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BAC0AD-2F9A-46CA-9D06-FCA950370817}"/>
              </a:ext>
            </a:extLst>
          </p:cNvPr>
          <p:cNvSpPr/>
          <p:nvPr/>
        </p:nvSpPr>
        <p:spPr>
          <a:xfrm>
            <a:off x="728867" y="3192225"/>
            <a:ext cx="22076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10V/div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35D54D-8543-404F-9326-BBA903F3F7EC}"/>
              </a:ext>
            </a:extLst>
          </p:cNvPr>
          <p:cNvSpPr/>
          <p:nvPr/>
        </p:nvSpPr>
        <p:spPr>
          <a:xfrm>
            <a:off x="3101086" y="3152001"/>
            <a:ext cx="19191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0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=2A/div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EDB416-5E9E-494E-93FA-BEF8215609BC}"/>
              </a:ext>
            </a:extLst>
          </p:cNvPr>
          <p:cNvSpPr/>
          <p:nvPr/>
        </p:nvSpPr>
        <p:spPr>
          <a:xfrm>
            <a:off x="5204570" y="3152001"/>
            <a:ext cx="178286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3=</a:t>
            </a:r>
            <a:r>
              <a:rPr lang="en-US" sz="3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5A/div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3B60CD-54E2-4349-89DF-679783C6559A}"/>
              </a:ext>
            </a:extLst>
          </p:cNvPr>
          <p:cNvSpPr/>
          <p:nvPr/>
        </p:nvSpPr>
        <p:spPr>
          <a:xfrm>
            <a:off x="7104979" y="3152001"/>
            <a:ext cx="20152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3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5A/div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644D3B-0144-4FFE-8768-DEC579F84031}"/>
              </a:ext>
            </a:extLst>
          </p:cNvPr>
          <p:cNvSpPr/>
          <p:nvPr/>
        </p:nvSpPr>
        <p:spPr>
          <a:xfrm>
            <a:off x="9164738" y="3152001"/>
            <a:ext cx="2262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T=200ms/div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255770-2AE0-4A9C-A390-D72225043795}"/>
              </a:ext>
            </a:extLst>
          </p:cNvPr>
          <p:cNvCxnSpPr>
            <a:cxnSpLocks/>
          </p:cNvCxnSpPr>
          <p:nvPr/>
        </p:nvCxnSpPr>
        <p:spPr>
          <a:xfrm flipV="1">
            <a:off x="4305300" y="514905"/>
            <a:ext cx="0" cy="2710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2225A3-F542-4F08-990D-F0F81A24F6C4}"/>
              </a:ext>
            </a:extLst>
          </p:cNvPr>
          <p:cNvCxnSpPr>
            <a:cxnSpLocks/>
          </p:cNvCxnSpPr>
          <p:nvPr/>
        </p:nvCxnSpPr>
        <p:spPr>
          <a:xfrm flipV="1">
            <a:off x="7003581" y="514905"/>
            <a:ext cx="0" cy="2710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97DE7-92EC-489A-82EE-2146B46EB759}"/>
              </a:ext>
            </a:extLst>
          </p:cNvPr>
          <p:cNvSpPr/>
          <p:nvPr/>
        </p:nvSpPr>
        <p:spPr>
          <a:xfrm>
            <a:off x="4124754" y="92881"/>
            <a:ext cx="4844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219E6F-E5A3-4E8B-BEE0-5E9DE8729291}"/>
              </a:ext>
            </a:extLst>
          </p:cNvPr>
          <p:cNvSpPr/>
          <p:nvPr/>
        </p:nvSpPr>
        <p:spPr>
          <a:xfrm>
            <a:off x="6761367" y="92881"/>
            <a:ext cx="4844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4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8E51C-97D9-45E6-A187-8B7CFAEF5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84"/>
          <a:stretch/>
        </p:blipFill>
        <p:spPr>
          <a:xfrm>
            <a:off x="215071" y="1353324"/>
            <a:ext cx="11428571" cy="2901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904576-0EB8-41AC-87F6-1E1C63E02A88}"/>
              </a:ext>
            </a:extLst>
          </p:cNvPr>
          <p:cNvSpPr/>
          <p:nvPr/>
        </p:nvSpPr>
        <p:spPr>
          <a:xfrm>
            <a:off x="625418" y="4255114"/>
            <a:ext cx="22076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10V/div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4A8-39A5-4D22-8EBF-854ABDCA3DDF}"/>
              </a:ext>
            </a:extLst>
          </p:cNvPr>
          <p:cNvSpPr/>
          <p:nvPr/>
        </p:nvSpPr>
        <p:spPr>
          <a:xfrm>
            <a:off x="4276418" y="4255114"/>
            <a:ext cx="23038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3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0.5A/div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BCF2A-8C4D-4586-882A-30B874C3E3A9}"/>
              </a:ext>
            </a:extLst>
          </p:cNvPr>
          <p:cNvSpPr/>
          <p:nvPr/>
        </p:nvSpPr>
        <p:spPr>
          <a:xfrm>
            <a:off x="8972077" y="4255114"/>
            <a:ext cx="2262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T=500ms/div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F0D8A-4890-4559-A781-39832ADB5AC3}"/>
              </a:ext>
            </a:extLst>
          </p:cNvPr>
          <p:cNvSpPr/>
          <p:nvPr/>
        </p:nvSpPr>
        <p:spPr>
          <a:xfrm>
            <a:off x="594739" y="798552"/>
            <a:ext cx="2595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3000" dirty="0">
                <a:solidFill>
                  <a:srgbClr val="CC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15.08 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BF9AE-B027-414A-918D-A0E1DA37F45F}"/>
              </a:ext>
            </a:extLst>
          </p:cNvPr>
          <p:cNvSpPr/>
          <p:nvPr/>
        </p:nvSpPr>
        <p:spPr>
          <a:xfrm>
            <a:off x="4456948" y="692226"/>
            <a:ext cx="1971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0.53 A</a:t>
            </a:r>
          </a:p>
        </p:txBody>
      </p:sp>
    </p:spTree>
    <p:extLst>
      <p:ext uri="{BB962C8B-B14F-4D97-AF65-F5344CB8AC3E}">
        <p14:creationId xmlns:p14="http://schemas.microsoft.com/office/powerpoint/2010/main" val="89977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15</cp:revision>
  <dcterms:created xsi:type="dcterms:W3CDTF">2022-08-29T18:44:44Z</dcterms:created>
  <dcterms:modified xsi:type="dcterms:W3CDTF">2022-09-09T10:08:09Z</dcterms:modified>
</cp:coreProperties>
</file>