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C0FA-3588-46EC-9A08-E22E87EF4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95684-4ACA-4B21-BA29-19C568EB9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89F09-121D-4258-A020-435A2FEC5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0337-9DE0-481A-9DA4-22E60F37390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BBE25-2979-4758-82E6-C8E7FE45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2D6B6-F284-4AE3-978E-AEDEA7F1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6008-4375-4F24-A87F-70D998E6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4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D3E2-10FB-4ECE-9AEF-34E29352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7C16A-1631-4460-8811-8D0556ACE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A06F1-703C-44B9-9153-6B5629A7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0337-9DE0-481A-9DA4-22E60F37390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2E70D-77E5-4CAE-8C09-CE5EE279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D9DCC-3B83-42D8-A6CD-FD177396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6008-4375-4F24-A87F-70D998E6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38589-06E4-492E-AFFD-A8C5C15B6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57AD4-D49D-4B30-85BF-C0143A0BA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D6D62-DF0C-4C7C-9DF1-AB6C66AF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0337-9DE0-481A-9DA4-22E60F37390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C96E8-8A6B-4232-BB32-0A74A483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0F699-611A-45A9-8C7E-0754CBB1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6008-4375-4F24-A87F-70D998E6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7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251F4-CBC8-4935-BE1A-81CFBAD9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97610-9B48-477E-9FAD-4302BCBF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B23F7-3203-46CD-A89B-117DAC3B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0337-9DE0-481A-9DA4-22E60F37390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B5B8E-BEDE-4AC7-A1A5-849A54F2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3CA6C-9127-41D6-93E2-94A47C7F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6008-4375-4F24-A87F-70D998E6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3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299D-2F10-4BFF-AD36-43745E08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2E890-BB20-4523-B7A9-F3BF5F40B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058C6-8694-474F-9E12-900AC9B8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0337-9DE0-481A-9DA4-22E60F37390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F02C7-A7C0-4678-839E-D21BAE98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03310-79AA-4720-AE0D-E34A5294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6008-4375-4F24-A87F-70D998E6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6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9A7A-E52A-4F7F-9E58-3B0A60E4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89F1A-2599-4D9B-A0F4-657C4496F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6946F-5C49-4A8A-99D5-B0F3A90F4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6C928-0C82-4151-870D-C8DCA746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0337-9DE0-481A-9DA4-22E60F37390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6AE15-A7E7-4680-8414-868C1B596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5964C-9085-4F2D-819C-40BF763E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6008-4375-4F24-A87F-70D998E6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0DD3-9A61-443C-B74A-A8BC1C9E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26C34-8F1C-444C-A0D4-C0B265BA0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EF139-9D91-401D-909C-006475C3E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75A04-DA47-478D-AF3C-65351EF9C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78FEB-B33A-48B3-B955-C72D79C08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A623B5-94B1-43E4-81C2-419281D74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0337-9DE0-481A-9DA4-22E60F37390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F73E7-E68E-468D-AF32-58AC09D1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155B1-4CB9-4D9E-BDAB-7FE62800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6008-4375-4F24-A87F-70D998E6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6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0218-6702-457A-857D-2EBBFF9C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BCE87-2EB3-439C-ACDB-3CE32E6E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0337-9DE0-481A-9DA4-22E60F37390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DB629-11B9-4D30-AC42-4F6F2D6F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FE159-4ED6-44AB-8447-C8C5714F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6008-4375-4F24-A87F-70D998E6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3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7C74A0-D643-4E15-B8F0-FA52866A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0337-9DE0-481A-9DA4-22E60F37390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209C3E-77B0-4F8D-A1AB-21BDC2DD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CAC22-7B28-4654-B2FA-410A4346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6008-4375-4F24-A87F-70D998E6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2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6A86-B3C8-40B4-A8F7-5E7DF4E29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5516A-30D4-4159-8FD4-8D3F10331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F46E3-1E6F-4A5B-8958-617FB222F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7AD2D-DAD9-4F5F-B0A5-EC513D1D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0337-9DE0-481A-9DA4-22E60F37390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F5405-0456-46E6-A52C-5C57F8BA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7DDCB-291A-45A3-A029-40C725AB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6008-4375-4F24-A87F-70D998E6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9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BD2F3-CB9F-4FEF-BD94-36CC0BE4D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C66D57-5662-4636-B71E-E1B365CA5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8CA75-F253-4380-B9ED-925464F46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562FD-A6D2-49DF-B695-9A01A139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0337-9DE0-481A-9DA4-22E60F37390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77B1C-8065-44E6-AA75-5134255F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ABED9-DBBC-4EC2-80BF-AD2B067D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6008-4375-4F24-A87F-70D998E6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7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487A1A-EEE1-4BFA-94C5-2FF204D44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77228-5C80-4E30-AF5F-0BC410F98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DABF6-E7F2-40F8-84F5-7DCE93861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30337-9DE0-481A-9DA4-22E60F37390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E2BAD-8DAB-4203-B21D-C5841AF67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17768-6E66-4C32-935B-E0BB4FEBF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E6008-4375-4F24-A87F-70D998E6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5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21A0AC-404B-46F8-B4E3-D377CC7A8F88}"/>
              </a:ext>
            </a:extLst>
          </p:cNvPr>
          <p:cNvSpPr/>
          <p:nvPr/>
        </p:nvSpPr>
        <p:spPr>
          <a:xfrm>
            <a:off x="448007" y="482599"/>
            <a:ext cx="2923265" cy="1614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Motor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DC-link voltage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Modulation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Phase 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Field Voltage/Current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94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2</cp:revision>
  <dcterms:created xsi:type="dcterms:W3CDTF">2022-04-07T09:36:09Z</dcterms:created>
  <dcterms:modified xsi:type="dcterms:W3CDTF">2022-04-07T10:24:47Z</dcterms:modified>
</cp:coreProperties>
</file>