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91CE-7566-4295-97BE-5808DF45D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59036-3F62-4756-A9FA-9E57BDBF0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0EE5-4D86-458B-B208-EEDE5C11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5979-29A5-4CA6-A897-7F53549B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71F6-FAEF-48C7-A9A6-C5FD2860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E005-E6CC-437E-B6FC-689A6D55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84293-FF7F-4D10-BEA3-8B0447BF4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DAD2-997C-4AD2-861E-50DFD098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AA0A-3150-4249-8ACA-53ECF5D7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3B17-1846-45A0-B96F-0F7AE7F1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3EB76-6079-4C2B-A113-3B266255A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DC93A-204F-465A-AFA3-42413D6B4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78DA-E1DF-4A27-8B96-D1B24C97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8D785-59BC-4C67-9EB0-B9EE6569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04E1-A3CA-47B7-9384-B98E1C75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DE28-FC71-4AAF-A9D3-ED53C1DA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F26F-C290-4CC9-B730-E8F5AFB4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2D81-84ED-4635-8DF1-1C8DF2AE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12AA-2361-4E7F-9BCE-F889C3D7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03CA-7079-4B3B-98A1-DBA0F01B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0446-0361-4C59-AC89-92BEFDA5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B200B-EDC2-4682-8134-92E8AEC5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615C-C120-4D15-89C8-714E986B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08B0-1376-49EC-B11D-FB32243F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0676-E722-41ED-892A-D77C5A99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F429-ABEC-417D-AA62-227AAA6F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756A-C046-488F-84FA-754112752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A1318-D42A-4C7D-BCB1-985DAC3BE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2E6E8-F690-4AF8-9A2E-3C66C0C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C16F7-E090-4D95-B3DF-AD332A19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4B05-F433-43AD-B5FD-15819720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C20E-C7C7-4F48-BC70-F7DB1871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5E3E-8D88-4DA2-B49A-C4CAAC55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0F99F-B7D2-4D6F-87CD-43003B55A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062E9-8792-4A71-834C-BC6277880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F12B4-1404-4E40-B173-2E414C71D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39795-20CF-4372-A5EE-E3C8FC98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23BB1-9950-47D9-B093-7528D93A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98C02-DDDF-4500-90C3-B8698BD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6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00CC-6104-4CC7-84AB-C1F80D24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44002-0DA0-4CE6-886B-CFA4065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C1B8-CD0A-4826-B8B6-DA70B535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450A9-5BB7-4871-8F32-FC8A56F7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7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033FC-E629-439C-A028-3F651959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512F8-B998-4595-B70F-67DA5DCD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084F-6A4C-42C0-8A89-EC2C97A7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31FB-0670-47DA-81BC-FCFC1EDF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91B1-E662-4A30-A096-9BB0AFE5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974E5-180E-4AFD-8D8C-8D58197E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2A01B-75F0-4126-948A-D9F32889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BE1CE-EEE5-41D6-90E7-584A2429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AF763-6615-42E4-BB8E-8418A999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3EE6-06E6-4E71-A4B1-DEFDB7C2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446E5-253B-456B-B60A-3E75ABBCF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7DE49-4415-4D0C-98C2-352E4770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93C59-6CF5-44AC-8BC0-BAD2E1B7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DF66-A999-4075-9320-519A443B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6896-CD61-494B-813F-79023E5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3F25C-234A-478A-942F-43500FEF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D653-B67F-4BB3-A271-3E45D1B4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E1A5-93B3-47A5-8E9A-BE9024765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BEF9-1D33-438D-B5FC-2D48D59CA8B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FA2-66C5-4C77-BAA4-5E6B3DE9E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A49B-7572-49A7-BB1D-DCBE53E9D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E478-DFA5-4B0D-8C4A-5FA183A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5EFAB-B5C5-4DAC-9BAA-26B61271DCC7}"/>
              </a:ext>
            </a:extLst>
          </p:cNvPr>
          <p:cNvSpPr txBox="1"/>
          <p:nvPr/>
        </p:nvSpPr>
        <p:spPr>
          <a:xfrm>
            <a:off x="2017643" y="496957"/>
            <a:ext cx="865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Wireless Power Transfer Embedded in motor drives for contactless slip ring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8A133-8217-49E9-81C2-66D27319B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88" y="1544101"/>
            <a:ext cx="6253071" cy="28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24D917-0755-4793-A5A1-3FC3ECC9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459" y="494571"/>
            <a:ext cx="2816580" cy="2071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36E1BD-3743-4475-8D44-86254F8F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89" y="494571"/>
            <a:ext cx="2682611" cy="1987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768F71-E9F9-4971-81CD-1E4285E05E61}"/>
              </a:ext>
            </a:extLst>
          </p:cNvPr>
          <p:cNvSpPr txBox="1"/>
          <p:nvPr/>
        </p:nvSpPr>
        <p:spPr>
          <a:xfrm>
            <a:off x="843378" y="2894120"/>
            <a:ext cx="2610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A77CC-A397-4C95-B45E-650C021A05BA}"/>
              </a:ext>
            </a:extLst>
          </p:cNvPr>
          <p:cNvSpPr txBox="1"/>
          <p:nvPr/>
        </p:nvSpPr>
        <p:spPr>
          <a:xfrm>
            <a:off x="9093696" y="2894120"/>
            <a:ext cx="2610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Trade-offs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2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AD5B9-D586-451F-A10D-3ECC79AD9147}"/>
              </a:ext>
            </a:extLst>
          </p:cNvPr>
          <p:cNvSpPr txBox="1"/>
          <p:nvPr/>
        </p:nvSpPr>
        <p:spPr>
          <a:xfrm>
            <a:off x="5253136" y="195944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A68ACE-3231-4FB1-891A-F6B0148B2F9C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1589316" y="903830"/>
            <a:ext cx="4792824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E67AB1-E052-424A-8BDC-D2C71D481EAF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4893908" y="903830"/>
            <a:ext cx="1488232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4D44A6-4A2D-4B3F-86D9-FDE014D8C5BA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6382140" y="903830"/>
            <a:ext cx="1244081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12A129-FBE9-495B-89D5-D25C6E150FB4}"/>
              </a:ext>
            </a:extLst>
          </p:cNvPr>
          <p:cNvSpPr txBox="1"/>
          <p:nvPr/>
        </p:nvSpPr>
        <p:spPr>
          <a:xfrm>
            <a:off x="460312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transfer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9DA5A-CA3D-4DA5-AA1E-C8CD6AA675A4}"/>
              </a:ext>
            </a:extLst>
          </p:cNvPr>
          <p:cNvSpPr txBox="1"/>
          <p:nvPr/>
        </p:nvSpPr>
        <p:spPr>
          <a:xfrm>
            <a:off x="3764904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Selective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Transfer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D7324-0E07-4756-9101-C4996CA9648E}"/>
              </a:ext>
            </a:extLst>
          </p:cNvPr>
          <p:cNvSpPr txBox="1"/>
          <p:nvPr/>
        </p:nvSpPr>
        <p:spPr>
          <a:xfrm>
            <a:off x="6497217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Slip-Ring Applications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B533E-0B95-4941-8695-74B643DCCCF1}"/>
              </a:ext>
            </a:extLst>
          </p:cNvPr>
          <p:cNvSpPr txBox="1"/>
          <p:nvPr/>
        </p:nvSpPr>
        <p:spPr>
          <a:xfrm>
            <a:off x="9604309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Single-Stage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Transfers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7CA1FC-72E9-4FF9-A349-8EB8EF3EE06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6382140" y="903830"/>
            <a:ext cx="4351173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8CD3ED-26FA-47B7-8FE9-6043CAF6069E}"/>
              </a:ext>
            </a:extLst>
          </p:cNvPr>
          <p:cNvSpPr txBox="1"/>
          <p:nvPr/>
        </p:nvSpPr>
        <p:spPr>
          <a:xfrm>
            <a:off x="3567404" y="6563312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Mendeley : </a:t>
            </a:r>
            <a:r>
              <a:rPr lang="en-US" dirty="0" err="1"/>
              <a:t>PowerLab</a:t>
            </a:r>
            <a:r>
              <a:rPr lang="en-US" dirty="0"/>
              <a:t>/Enes/WPT-Motor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E0506A-1BD3-4162-AE85-609496D7CED4}"/>
              </a:ext>
            </a:extLst>
          </p:cNvPr>
          <p:cNvSpPr txBox="1"/>
          <p:nvPr/>
        </p:nvSpPr>
        <p:spPr>
          <a:xfrm>
            <a:off x="192838" y="2348987"/>
            <a:ext cx="30977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Simultaneous Wireless Information and Power Transfer (SWIPT): Recent Advances and Future Challenges 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Integrated Resonant Structure for Simultaneous Wireless Power Transfer and Data Telemetry(2012)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 Generalized Methodology to Generate, Amplify and Compensate Multi-Frequency Power for a Single-Inverter-Based MF-MR-S-WPT System(2020)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 Simultaneous Wireless Power and Data Transmission Method for Multi-Output WPT Systems: Analysis, Design, and Experimental Verification 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Single-Inductor Multiple-Output (SIMO) Buck Hybrid Converter for Simultaneous Wireless and Wired Power Transfer(2020)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Cross Interference Minimization and Simultaneous Wireless Power Transfer to Multiple Frequency Loads Using Frequency Bifurcation Approach(2019)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1FDF82-1D3F-46EA-9AE2-E8F497FFCDCA}"/>
              </a:ext>
            </a:extLst>
          </p:cNvPr>
          <p:cNvSpPr txBox="1"/>
          <p:nvPr/>
        </p:nvSpPr>
        <p:spPr>
          <a:xfrm>
            <a:off x="3567404" y="2348987"/>
            <a:ext cx="309776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Selective Omnidirectional Magnetic Resonant Coupling Wireless Power Transfer With Multiple-Receiver System(2018)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Design and Analysis of Wireless Switched Reluctance Motor Drives(2019)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Frequency Splitting-Based Wireless Power Transfer and Simultaneous Propulsion Generation to Multiple Micro-Robots(2018)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</a:rPr>
              <a:t>Comparative Analysis of Frequency-Selective Wireless Power Transfer for Multiple-Rx Systems(2020)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 Frequency-Selective EMI Reduction Method for Tightly Coupled Wireless Power Transfer Systems Using Resonant Frequency Control of a Shielding Coil in Smartphone Application(2020)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Selective Wireless Power Transfer for Smart Power Distribution in a Miniature-Sized Multiple-Receiver System(2016)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</a:rPr>
              <a:t>A Multifrequency Superposition Methodology to Achieve High Efficiency and Targeted Power Distribution for a Multiload MCRWPT System(2018</a:t>
            </a:r>
            <a:r>
              <a:rPr lang="en-US" sz="10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Cross Interference Minimization and Simultaneous Wireless Power Transfer to Multiple Frequency Loads Using Frequency Bifurcation Approach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2B090B-3584-4D85-A051-DE0EDC99FA31}"/>
              </a:ext>
            </a:extLst>
          </p:cNvPr>
          <p:cNvSpPr txBox="1"/>
          <p:nvPr/>
        </p:nvSpPr>
        <p:spPr>
          <a:xfrm>
            <a:off x="6677603" y="2348987"/>
            <a:ext cx="309776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A Primary-Side Control Method of Wireless Power Transfer for Motor Electric Excitation(2019)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Wireless DC Motor Drives with </a:t>
            </a:r>
            <a:r>
              <a:rPr lang="en-US" sz="1100" dirty="0" err="1">
                <a:solidFill>
                  <a:schemeClr val="accent1"/>
                </a:solidFill>
              </a:rPr>
              <a:t>Selectability</a:t>
            </a:r>
            <a:r>
              <a:rPr lang="en-US" sz="1100" dirty="0">
                <a:solidFill>
                  <a:schemeClr val="accent1"/>
                </a:solidFill>
              </a:rPr>
              <a:t> and Controllability(2017)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An Airborne Radar Power Supply With Contactless Transfer of Energy—Part I: Rotating Transformer (2007)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Aerodynamic Fluid Bearings for Translational and Rotating Capacitors in Noncontact Capacitive Power Transfer Systems(2014)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Synchronous Generator Brushless Field Excitation and Voltage Regulation via Capacitive Coupling Through Journal Bearings(2017)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Operation of an Electrical Excited Synchronous Machine by Contactless Energy Transfer to the Rotor(2018)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Rotation-Lightweight Wireless Power Transfer System for Solar Wing Driving(2019)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Wireless Power Transfer for Smart Industrial and Home Applications(2019</a:t>
            </a:r>
            <a:r>
              <a:rPr lang="en-US" sz="1200" dirty="0">
                <a:solidFill>
                  <a:schemeClr val="accent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3DFD4-372F-4629-9931-8D88858D2F19}"/>
              </a:ext>
            </a:extLst>
          </p:cNvPr>
          <p:cNvSpPr txBox="1"/>
          <p:nvPr/>
        </p:nvSpPr>
        <p:spPr>
          <a:xfrm>
            <a:off x="9682067" y="2424719"/>
            <a:ext cx="23170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High-Efficiency </a:t>
            </a:r>
            <a:r>
              <a:rPr lang="en-US" sz="1100" dirty="0" err="1">
                <a:solidFill>
                  <a:schemeClr val="accent1"/>
                </a:solidFill>
              </a:rPr>
              <a:t>GaN</a:t>
            </a:r>
            <a:r>
              <a:rPr lang="en-US" sz="1100" dirty="0">
                <a:solidFill>
                  <a:schemeClr val="accent1"/>
                </a:solidFill>
              </a:rPr>
              <a:t>-Based Single-Stage 6.78 MHz Transmitter for Wireless Power Transfer Applications(2019)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Cooperative Integration of RF Energy Harvesting and Dedicated WPT for Wireless Sensor Networks(2019)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Three-Phase Single-Stage AC–DC Wireless-Power-Transfer Converter With Power Factor Correction and Bus Voltage Control(2020)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Individually Regulated Multiple-Output WPT System With a Single PWM and Single Transformer (2020)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598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474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</cp:revision>
  <dcterms:created xsi:type="dcterms:W3CDTF">2022-02-23T12:12:40Z</dcterms:created>
  <dcterms:modified xsi:type="dcterms:W3CDTF">2022-02-23T12:19:58Z</dcterms:modified>
</cp:coreProperties>
</file>