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ABA4-2F2C-4A1E-A751-33EC9283C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9CEE0-07E4-40F2-BD10-03059FE51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EB5D-7B79-4ECC-87D8-D8C31958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EBAA-7570-44BA-96F7-C86C1902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A005-32D6-4D33-B446-27D0D239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338E-095E-441D-B5F8-5F37738A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96B2-F2A6-4D82-8F3E-17E8181C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7CD-3E58-47A2-9A21-BCE55FBE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0CF5-0399-42DC-8E0D-53F761E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FEE25-8050-47F6-B4E1-D7E35841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7B01E-36FC-4B45-B887-1286B80F5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EDE81-4D0F-48FD-8559-C525AD9CC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2EFE-8CE2-4BBB-8167-B06B42F2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1F8F-7E15-4647-9A75-47E99674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B8AE-2608-480D-BF4E-E1137058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0547-06F5-49FA-A459-E3D4DCA1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CB77-6DB0-4361-BAD1-0684EDB6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28C7-7676-482A-9DCB-E4009288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79B7-F342-48BC-B93E-62E11406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5FEC-4ED1-4F5E-B169-FDB8FFD6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D694-0FB3-4926-BF97-04C59758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0F82-BA07-4568-99BB-268E3560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5A652-7A78-4F96-B6E4-6D7598F8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66FD-B97D-4FAC-A9BB-DD9776BA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D00-5F14-42AE-AC43-D922ACF6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6001-9480-405D-A1A8-8F3A612F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03EA-35C9-4BD5-9476-ED795A60B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492A5-3AD4-404D-BB41-33D6F68E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6F06-DF93-4E13-858D-EAB42AE5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E2FC-E9AA-49E3-A82F-9DB46105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AC4E-CAC4-4119-AAB1-45A56B6F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F51A-4B36-4A54-871C-EE1F40A3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F78FD-370D-423E-BDE9-1FE78E9A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B06D5-479D-47DC-92A8-598339855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2D64-88B0-4B35-8E1E-AE2BC75B3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E2D58-1420-4BFA-9E19-C16027DCF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7F8AE-4873-4D89-9606-020153F5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95522-432F-43FD-A1A8-95106A02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5FC0A-9B48-4C7B-A56C-A3745B31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EA1-C57F-4F3D-A96C-5B65F702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A5070-E609-4E55-9861-F9646C34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81272-A5BC-47B8-A0AA-A3B041A1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A9805-A3B2-4A94-BFC7-CEE1C0CC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39FF8-AC3C-4C05-8674-3A0D21F2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BD4C6-61F2-4A48-8911-FBFEDF9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7F543-0860-4628-ADBD-16F339F7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3995-66A2-4786-AD0D-D51DDA73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B9A5-49F4-4C9F-B76A-F3476C60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D417C-913F-425D-8B08-D95A7F96C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4ED3A-C261-427C-88F9-F16DE566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72621-6A68-46D0-89AB-99B38BED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6325-C327-415A-9AD2-CEAD51FB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6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46CF-AA7F-432E-8F88-DBEC6F3F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4C8A3-7F31-421A-886E-01355B425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7A1A8-C7FA-41B5-82B7-454D5C484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BB348-FFF8-4E79-A339-607DE616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C04BA-7091-427D-863F-B0FC57B3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5FEE3-DE66-4FF2-B50A-DFA3975B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35F15-D17E-4C84-A962-459335E3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885D5-9C75-4917-BE4F-6B16D6FC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1DEA-3F34-42E3-B8B1-5A7A617BE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0B77-5064-4363-A7E5-FF390C19CD7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25C7-12CF-41BE-BF94-12DF06BCD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A3427-6EE7-4D49-8643-FD65EEEC8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3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489595-01FC-4C28-9D0B-BDFD2AF7B6E8}"/>
                  </a:ext>
                </a:extLst>
              </p:cNvPr>
              <p:cNvSpPr/>
              <p:nvPr/>
            </p:nvSpPr>
            <p:spPr>
              <a:xfrm>
                <a:off x="9041363" y="290732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=0.9)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489595-01FC-4C28-9D0B-BDFD2AF7B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363" y="290732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614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22EB39-57AC-4CA9-9AEA-96221CCB4EE8}"/>
                  </a:ext>
                </a:extLst>
              </p:cNvPr>
              <p:cNvSpPr/>
              <p:nvPr/>
            </p:nvSpPr>
            <p:spPr>
              <a:xfrm>
                <a:off x="4302916" y="2197589"/>
                <a:ext cx="2864499" cy="135293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=98kHz)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22EB39-57AC-4CA9-9AEA-96221CCB4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2197589"/>
                <a:ext cx="2864499" cy="1352939"/>
              </a:xfrm>
              <a:prstGeom prst="roundRect">
                <a:avLst/>
              </a:prstGeom>
              <a:blipFill>
                <a:blip r:embed="rId3"/>
                <a:stretch>
                  <a:fillRect b="-44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5CD7B4-7F79-4C93-ACDF-D7C6AF11D348}"/>
              </a:ext>
            </a:extLst>
          </p:cNvPr>
          <p:cNvCxnSpPr>
            <a:cxnSpLocks/>
          </p:cNvCxnSpPr>
          <p:nvPr/>
        </p:nvCxnSpPr>
        <p:spPr>
          <a:xfrm flipV="1">
            <a:off x="7167415" y="939459"/>
            <a:ext cx="1840826" cy="12581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F88EF8-E16F-40A5-B8F9-7B5F69C3718A}"/>
              </a:ext>
            </a:extLst>
          </p:cNvPr>
          <p:cNvSpPr txBox="1"/>
          <p:nvPr/>
        </p:nvSpPr>
        <p:spPr>
          <a:xfrm rot="19555505">
            <a:off x="6855491" y="1179586"/>
            <a:ext cx="21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Speed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193D005-ECE4-4DE2-B2BE-1BEEAA6353E4}"/>
                  </a:ext>
                </a:extLst>
              </p:cNvPr>
              <p:cNvSpPr/>
              <p:nvPr/>
            </p:nvSpPr>
            <p:spPr>
              <a:xfrm>
                <a:off x="9008241" y="4867196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=0.9)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193D005-ECE4-4DE2-B2BE-1BEEAA635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241" y="4867196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3C0028-8BAB-41C8-8F5B-E57F906CEA99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10225886" y="1643671"/>
            <a:ext cx="33122" cy="3223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886825-F9F8-4881-9DC2-812EC67F7CDF}"/>
              </a:ext>
            </a:extLst>
          </p:cNvPr>
          <p:cNvSpPr txBox="1"/>
          <p:nvPr/>
        </p:nvSpPr>
        <p:spPr>
          <a:xfrm rot="16200000" flipV="1">
            <a:off x="9205829" y="2812017"/>
            <a:ext cx="27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Motor Load Changes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CDC3F2-81F0-49F0-838E-4E2E4F0F2D36}"/>
              </a:ext>
            </a:extLst>
          </p:cNvPr>
          <p:cNvCxnSpPr>
            <a:cxnSpLocks/>
          </p:cNvCxnSpPr>
          <p:nvPr/>
        </p:nvCxnSpPr>
        <p:spPr>
          <a:xfrm flipH="1">
            <a:off x="2668555" y="5543665"/>
            <a:ext cx="63514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7E53B8-2AB4-44A5-9877-FC5F4A2AFF29}"/>
                  </a:ext>
                </a:extLst>
              </p:cNvPr>
              <p:cNvSpPr/>
              <p:nvPr/>
            </p:nvSpPr>
            <p:spPr>
              <a:xfrm>
                <a:off x="233265" y="4867196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=98kHz)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7E53B8-2AB4-44A5-9877-FC5F4A2AF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5" y="4867196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0A7A98F-552D-43D2-B9B1-0FD593770B12}"/>
              </a:ext>
            </a:extLst>
          </p:cNvPr>
          <p:cNvSpPr txBox="1"/>
          <p:nvPr/>
        </p:nvSpPr>
        <p:spPr>
          <a:xfrm>
            <a:off x="4302916" y="5020765"/>
            <a:ext cx="267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Motor Speed Control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A07FAF-69B2-4067-B62C-3A3F63D3112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450910" y="1643671"/>
            <a:ext cx="0" cy="3223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361D24-D242-4699-88BC-FD68B7C58EF7}"/>
                  </a:ext>
                </a:extLst>
              </p:cNvPr>
              <p:cNvSpPr/>
              <p:nvPr/>
            </p:nvSpPr>
            <p:spPr>
              <a:xfrm>
                <a:off x="233265" y="290732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=110kHz)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361D24-D242-4699-88BC-FD68B7C58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5" y="290732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614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9011774-4682-453C-9BBC-498575CFEB2F}"/>
              </a:ext>
            </a:extLst>
          </p:cNvPr>
          <p:cNvSpPr txBox="1"/>
          <p:nvPr/>
        </p:nvSpPr>
        <p:spPr>
          <a:xfrm rot="16200000">
            <a:off x="-183943" y="3629960"/>
            <a:ext cx="267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IPT Power Control</a:t>
            </a:r>
          </a:p>
        </p:txBody>
      </p:sp>
    </p:spTree>
    <p:extLst>
      <p:ext uri="{BB962C8B-B14F-4D97-AF65-F5344CB8AC3E}">
        <p14:creationId xmlns:p14="http://schemas.microsoft.com/office/powerpoint/2010/main" val="286964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8436E6-109E-485C-8956-91A832390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38" y="155916"/>
            <a:ext cx="5494979" cy="605814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60729"/>
              </p:ext>
            </p:extLst>
          </p:nvPr>
        </p:nvGraphicFramePr>
        <p:xfrm>
          <a:off x="6716332" y="1200864"/>
          <a:ext cx="3548906" cy="476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58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1967248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1.066A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5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03151"/>
              </p:ext>
            </p:extLst>
          </p:nvPr>
        </p:nvGraphicFramePr>
        <p:xfrm>
          <a:off x="6716332" y="1200864"/>
          <a:ext cx="3548906" cy="476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58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1967248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09ACD0-7002-45B3-BBBA-62768425C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8" y="168292"/>
            <a:ext cx="5948801" cy="641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4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04058"/>
              </p:ext>
            </p:extLst>
          </p:nvPr>
        </p:nvGraphicFramePr>
        <p:xfrm>
          <a:off x="6716332" y="1200864"/>
          <a:ext cx="3548906" cy="476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58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1967248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2.64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216957C-C7A9-46D9-98EE-44ED8E3A9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0" y="297114"/>
            <a:ext cx="5704102" cy="615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9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55770"/>
              </p:ext>
            </p:extLst>
          </p:nvPr>
        </p:nvGraphicFramePr>
        <p:xfrm>
          <a:off x="6716332" y="1200864"/>
          <a:ext cx="3548906" cy="476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58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1967248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501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2E432F3-A2DD-4EF4-BF82-EAD15DF2F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4" y="212501"/>
            <a:ext cx="5961538" cy="64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41427"/>
              </p:ext>
            </p:extLst>
          </p:nvPr>
        </p:nvGraphicFramePr>
        <p:xfrm>
          <a:off x="6716332" y="1200864"/>
          <a:ext cx="3548906" cy="476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58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1967248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6D3E29-C0AF-4889-9A19-F55BE8E2F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5" y="327018"/>
            <a:ext cx="6032514" cy="65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0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221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10</cp:revision>
  <dcterms:created xsi:type="dcterms:W3CDTF">2021-02-23T19:35:32Z</dcterms:created>
  <dcterms:modified xsi:type="dcterms:W3CDTF">2021-02-23T20:20:48Z</dcterms:modified>
</cp:coreProperties>
</file>