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97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7C78-9BB8-42B1-B9AD-120ED92F4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D75D1-907C-45D2-893A-176C76BE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12E1-0EC3-4849-AAD0-CFD5C411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A29E-3631-4ADB-94C2-8DAE3FE9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FE78-C93D-435B-9E6D-735105F0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730-CDDE-4C95-8E09-239963A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5F3FC-FED1-403E-B4CE-9A75FE05A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C24E-0C3B-44B0-8200-5A09ADB5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5A95-7C56-4002-97B5-6641795D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8398-4362-434C-93E9-03F9DAD4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CF3BD-460F-43A8-BD17-0472C9A70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61D36-DC47-4E12-BE6F-C2358891D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C4D0-7162-4BC9-A62F-D39B6984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D9A9-3414-4205-8901-9451CE93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24AC-E509-4569-8248-C07EF74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4DF4-8F38-4549-AB26-B646D3FD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1E23-5821-41E3-9711-E1DCAEC2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41E6-AF3A-48E1-8A07-A74061FE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1B10-8215-4997-89AB-C65D2E94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D1E4-EAA4-45E2-8E4C-6C054021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3ECE-C0FD-4D59-9215-327E9F3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9213C-9B72-476A-9FD0-4EF438A1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5BD9-7788-49D4-8542-80442EB6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BE52-5614-43F9-ADA1-2A41453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806F-70C5-4458-8234-B6194249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AD86-F36E-4B93-8EA8-14A1A1F7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C381-BF92-4206-82FE-330A4C872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95DF4-8BBD-4066-A385-D0E9B5698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35A2E-73C4-4D31-A927-D0C9B0C2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C9DE-2ED4-40A2-8052-B01F9A30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5159-1FE7-4884-8898-26A93F6D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C32-E6D2-4535-B2CC-81C986FE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5BB68-072A-4877-9FF0-BB8CBB09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4358-9791-4D10-9D55-971E6BB7F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4731-34F3-4891-BF0E-E6B327430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D7BA2-1972-491F-80F2-712997347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BACD5-B5CF-48D5-95FE-71A8983F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65955-493A-40ED-ACE1-841D601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CC7FE-2862-4832-94A2-BA8AFF4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131F-B5EA-4F52-9108-361DEFB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5D679-A1AB-4F59-944C-34CCF8AD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F9AD-68BA-466B-93ED-C9520B9A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92E4C-4EC9-439E-9EEE-51AB76A5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CD844-1DE1-4D0A-ADB8-430856D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17AFB-3182-4FCC-BC87-07B3AE49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8BEBB-F638-4038-94DD-F20D8D0F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24C1-AE0F-4028-B43F-8F6A68B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0B34-F04F-4416-9093-1C96041F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6C47D-2850-4B4D-B1D7-AA9FAC95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576C-C5B9-4081-B863-3B23A12C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34B8-5FAD-4BE2-8374-6E600653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4F4A-C124-47E4-983F-6D632F6A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85B-4C34-4C97-9ECC-210BE475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F715-405F-4EB4-8371-4C01F4C31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4507E-5881-4439-B704-ADCD96ED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65ED-CBEB-49E3-B162-D23532E6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45E1-F8C5-4F3D-B9BE-92AA08F8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D350-4ED7-4CC3-AC3A-0733861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F72B7-DC8A-4B14-916B-692EAA63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EF7BA-8AEA-4949-9A1B-AB7067DF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0423-078D-47C5-B013-7F08C6539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131A0-0AC6-4BEA-8319-3A7AE530062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F4BC-C028-4624-92A6-A11788265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0AB-9696-4A16-8A75-9D2E7A55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2494-3E68-40A8-A4A5-5FCE346A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A502E0-BC0D-45C8-94D3-BD5F1C6AEF19}"/>
              </a:ext>
            </a:extLst>
          </p:cNvPr>
          <p:cNvSpPr/>
          <p:nvPr/>
        </p:nvSpPr>
        <p:spPr>
          <a:xfrm>
            <a:off x="1018572" y="-1597306"/>
            <a:ext cx="8078204" cy="8889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B1F05-9521-4EBA-8C85-F4E97972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1" y="2809625"/>
            <a:ext cx="3810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C1464-A1B4-490C-9A36-7B2FC7AB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76" y="2809625"/>
            <a:ext cx="3810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8C95B-498B-4FC2-A19A-B316779A4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1" y="4953000"/>
            <a:ext cx="3810000" cy="190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9083F8-13E7-4A26-AB49-3C42610B6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79" y="-1238750"/>
            <a:ext cx="7620000" cy="381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3CA1BD-C41C-49A5-9B5A-EFE8401B1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76" y="4953000"/>
            <a:ext cx="3810000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353E17-D727-4D67-AC0A-955876DFBF48}"/>
              </a:ext>
            </a:extLst>
          </p:cNvPr>
          <p:cNvSpPr txBox="1"/>
          <p:nvPr/>
        </p:nvSpPr>
        <p:spPr>
          <a:xfrm>
            <a:off x="5102181" y="250654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4002B-84EA-4C2F-802E-1FD8A75AC29C}"/>
              </a:ext>
            </a:extLst>
          </p:cNvPr>
          <p:cNvSpPr txBox="1"/>
          <p:nvPr/>
        </p:nvSpPr>
        <p:spPr>
          <a:xfrm>
            <a:off x="7007181" y="4725643"/>
            <a:ext cx="128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1DA8D-6D67-43BB-87B7-9D0768890DBD}"/>
              </a:ext>
            </a:extLst>
          </p:cNvPr>
          <p:cNvSpPr txBox="1"/>
          <p:nvPr/>
        </p:nvSpPr>
        <p:spPr>
          <a:xfrm>
            <a:off x="3099804" y="4702399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94C11-E1B2-4418-987F-169E4C11DF15}"/>
              </a:ext>
            </a:extLst>
          </p:cNvPr>
          <p:cNvSpPr txBox="1"/>
          <p:nvPr/>
        </p:nvSpPr>
        <p:spPr>
          <a:xfrm>
            <a:off x="2948261" y="6824787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3C81-66B4-4604-A3C1-7B2B7D88D8C5}"/>
              </a:ext>
            </a:extLst>
          </p:cNvPr>
          <p:cNvSpPr txBox="1"/>
          <p:nvPr/>
        </p:nvSpPr>
        <p:spPr>
          <a:xfrm>
            <a:off x="6849701" y="6898255"/>
            <a:ext cx="143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72020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A502E0-BC0D-45C8-94D3-BD5F1C6AEF19}"/>
              </a:ext>
            </a:extLst>
          </p:cNvPr>
          <p:cNvSpPr/>
          <p:nvPr/>
        </p:nvSpPr>
        <p:spPr>
          <a:xfrm>
            <a:off x="1018572" y="-1597306"/>
            <a:ext cx="8234830" cy="8889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53E17-D727-4D67-AC0A-955876DFBF48}"/>
              </a:ext>
            </a:extLst>
          </p:cNvPr>
          <p:cNvSpPr txBox="1"/>
          <p:nvPr/>
        </p:nvSpPr>
        <p:spPr>
          <a:xfrm>
            <a:off x="4944701" y="2485673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4002B-84EA-4C2F-802E-1FD8A75AC29C}"/>
              </a:ext>
            </a:extLst>
          </p:cNvPr>
          <p:cNvSpPr txBox="1"/>
          <p:nvPr/>
        </p:nvSpPr>
        <p:spPr>
          <a:xfrm>
            <a:off x="6909804" y="4684950"/>
            <a:ext cx="157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1DA8D-6D67-43BB-87B7-9D0768890DBD}"/>
              </a:ext>
            </a:extLst>
          </p:cNvPr>
          <p:cNvSpPr txBox="1"/>
          <p:nvPr/>
        </p:nvSpPr>
        <p:spPr>
          <a:xfrm>
            <a:off x="2938598" y="469344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94C11-E1B2-4418-987F-169E4C11DF15}"/>
              </a:ext>
            </a:extLst>
          </p:cNvPr>
          <p:cNvSpPr txBox="1"/>
          <p:nvPr/>
        </p:nvSpPr>
        <p:spPr>
          <a:xfrm>
            <a:off x="3003211" y="6837661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3C81-66B4-4604-A3C1-7B2B7D88D8C5}"/>
              </a:ext>
            </a:extLst>
          </p:cNvPr>
          <p:cNvSpPr txBox="1"/>
          <p:nvPr/>
        </p:nvSpPr>
        <p:spPr>
          <a:xfrm>
            <a:off x="6909804" y="6793016"/>
            <a:ext cx="18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E8A4AF-1F74-4340-972D-9DA28029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04" y="-1291423"/>
            <a:ext cx="7620000" cy="381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54172A-7C48-487F-8CAA-9AD899C20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53" y="2785369"/>
            <a:ext cx="3810000" cy="1905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6C1AF4-7930-4D21-95CF-8A18E1093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85" y="2791382"/>
            <a:ext cx="3810000" cy="1905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71750D-D3DE-4793-A518-9B2B2032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36" y="4993256"/>
            <a:ext cx="3810000" cy="1905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5826774-B861-4BFD-AF06-C16BE903C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3" y="4993256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9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A502E0-BC0D-45C8-94D3-BD5F1C6AEF19}"/>
              </a:ext>
            </a:extLst>
          </p:cNvPr>
          <p:cNvSpPr/>
          <p:nvPr/>
        </p:nvSpPr>
        <p:spPr>
          <a:xfrm>
            <a:off x="1018572" y="-1597306"/>
            <a:ext cx="8234830" cy="8889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53E17-D727-4D67-AC0A-955876DFBF48}"/>
              </a:ext>
            </a:extLst>
          </p:cNvPr>
          <p:cNvSpPr txBox="1"/>
          <p:nvPr/>
        </p:nvSpPr>
        <p:spPr>
          <a:xfrm>
            <a:off x="4944701" y="2485673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4002B-84EA-4C2F-802E-1FD8A75AC29C}"/>
              </a:ext>
            </a:extLst>
          </p:cNvPr>
          <p:cNvSpPr txBox="1"/>
          <p:nvPr/>
        </p:nvSpPr>
        <p:spPr>
          <a:xfrm>
            <a:off x="6772091" y="4682173"/>
            <a:ext cx="157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1DA8D-6D67-43BB-87B7-9D0768890DBD}"/>
              </a:ext>
            </a:extLst>
          </p:cNvPr>
          <p:cNvSpPr txBox="1"/>
          <p:nvPr/>
        </p:nvSpPr>
        <p:spPr>
          <a:xfrm>
            <a:off x="2938598" y="469344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94C11-E1B2-4418-987F-169E4C11DF15}"/>
              </a:ext>
            </a:extLst>
          </p:cNvPr>
          <p:cNvSpPr txBox="1"/>
          <p:nvPr/>
        </p:nvSpPr>
        <p:spPr>
          <a:xfrm>
            <a:off x="2938598" y="6832675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3C81-66B4-4604-A3C1-7B2B7D88D8C5}"/>
              </a:ext>
            </a:extLst>
          </p:cNvPr>
          <p:cNvSpPr txBox="1"/>
          <p:nvPr/>
        </p:nvSpPr>
        <p:spPr>
          <a:xfrm>
            <a:off x="6849701" y="6795793"/>
            <a:ext cx="18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6D319-DBD1-4F16-B5D2-C01C5B82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78" y="-1376178"/>
            <a:ext cx="7620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FE0F7-F469-47EE-B170-FA147869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78" y="2736591"/>
            <a:ext cx="3810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BFB71-794D-43B5-883A-FCBD0F6C7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78" y="2817375"/>
            <a:ext cx="3810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BED20-BCAE-4AB2-8214-391959E65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10" y="4979836"/>
            <a:ext cx="3810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F6A230-93AC-4430-8193-6FD8D92BE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4" y="494436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A502E0-BC0D-45C8-94D3-BD5F1C6AEF19}"/>
              </a:ext>
            </a:extLst>
          </p:cNvPr>
          <p:cNvSpPr/>
          <p:nvPr/>
        </p:nvSpPr>
        <p:spPr>
          <a:xfrm>
            <a:off x="1018572" y="-1597306"/>
            <a:ext cx="8234830" cy="8889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53E17-D727-4D67-AC0A-955876DFBF48}"/>
              </a:ext>
            </a:extLst>
          </p:cNvPr>
          <p:cNvSpPr txBox="1"/>
          <p:nvPr/>
        </p:nvSpPr>
        <p:spPr>
          <a:xfrm>
            <a:off x="4944701" y="2485673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4002B-84EA-4C2F-802E-1FD8A75AC29C}"/>
              </a:ext>
            </a:extLst>
          </p:cNvPr>
          <p:cNvSpPr txBox="1"/>
          <p:nvPr/>
        </p:nvSpPr>
        <p:spPr>
          <a:xfrm>
            <a:off x="6772091" y="4682173"/>
            <a:ext cx="157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1DA8D-6D67-43BB-87B7-9D0768890DBD}"/>
              </a:ext>
            </a:extLst>
          </p:cNvPr>
          <p:cNvSpPr txBox="1"/>
          <p:nvPr/>
        </p:nvSpPr>
        <p:spPr>
          <a:xfrm>
            <a:off x="2938598" y="469344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94C11-E1B2-4418-987F-169E4C11DF15}"/>
              </a:ext>
            </a:extLst>
          </p:cNvPr>
          <p:cNvSpPr txBox="1"/>
          <p:nvPr/>
        </p:nvSpPr>
        <p:spPr>
          <a:xfrm>
            <a:off x="2938598" y="6832675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3C81-66B4-4604-A3C1-7B2B7D88D8C5}"/>
              </a:ext>
            </a:extLst>
          </p:cNvPr>
          <p:cNvSpPr txBox="1"/>
          <p:nvPr/>
        </p:nvSpPr>
        <p:spPr>
          <a:xfrm>
            <a:off x="6849701" y="6795793"/>
            <a:ext cx="18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BD54F-3E81-410A-B875-96486062F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87" y="-1259360"/>
            <a:ext cx="7620000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A1435-BF44-47FC-AE1D-6BD4728BF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83" y="2772067"/>
            <a:ext cx="3810000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E3D7C9-3589-4316-A88C-370940EBB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19" y="2754742"/>
            <a:ext cx="381000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35D271-8501-4990-AB1A-40DCC4A38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19" y="4979836"/>
            <a:ext cx="3810000" cy="1905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32A395-679A-4425-99F4-A5145A28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83" y="497927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A502E0-BC0D-45C8-94D3-BD5F1C6AEF19}"/>
              </a:ext>
            </a:extLst>
          </p:cNvPr>
          <p:cNvSpPr/>
          <p:nvPr/>
        </p:nvSpPr>
        <p:spPr>
          <a:xfrm>
            <a:off x="1018572" y="-1597306"/>
            <a:ext cx="8234830" cy="8889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53E17-D727-4D67-AC0A-955876DFBF48}"/>
              </a:ext>
            </a:extLst>
          </p:cNvPr>
          <p:cNvSpPr txBox="1"/>
          <p:nvPr/>
        </p:nvSpPr>
        <p:spPr>
          <a:xfrm>
            <a:off x="4944701" y="2485673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4002B-84EA-4C2F-802E-1FD8A75AC29C}"/>
              </a:ext>
            </a:extLst>
          </p:cNvPr>
          <p:cNvSpPr txBox="1"/>
          <p:nvPr/>
        </p:nvSpPr>
        <p:spPr>
          <a:xfrm>
            <a:off x="6772091" y="4682173"/>
            <a:ext cx="157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1DA8D-6D67-43BB-87B7-9D0768890DBD}"/>
              </a:ext>
            </a:extLst>
          </p:cNvPr>
          <p:cNvSpPr txBox="1"/>
          <p:nvPr/>
        </p:nvSpPr>
        <p:spPr>
          <a:xfrm>
            <a:off x="2938598" y="469344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94C11-E1B2-4418-987F-169E4C11DF15}"/>
              </a:ext>
            </a:extLst>
          </p:cNvPr>
          <p:cNvSpPr txBox="1"/>
          <p:nvPr/>
        </p:nvSpPr>
        <p:spPr>
          <a:xfrm>
            <a:off x="2938598" y="6832675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3C81-66B4-4604-A3C1-7B2B7D88D8C5}"/>
              </a:ext>
            </a:extLst>
          </p:cNvPr>
          <p:cNvSpPr txBox="1"/>
          <p:nvPr/>
        </p:nvSpPr>
        <p:spPr>
          <a:xfrm>
            <a:off x="6849701" y="6795793"/>
            <a:ext cx="18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F825F-5412-4D1A-9DBF-8C57C068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87" y="-1399151"/>
            <a:ext cx="7620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8CE00-8ECA-4FCA-A40D-86688D072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56" y="2777173"/>
            <a:ext cx="3810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250D-8EFC-48F8-820D-B9E1C3F4D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87" y="4953000"/>
            <a:ext cx="38100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68866-DE51-402D-8E14-32D33FC13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87" y="2788442"/>
            <a:ext cx="3810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E7872C-E899-4C90-9BF0-8B10C0ADA7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13" y="499621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8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2021-02-23T17:20:41Z</dcterms:created>
  <dcterms:modified xsi:type="dcterms:W3CDTF">2021-02-23T19:35:38Z</dcterms:modified>
</cp:coreProperties>
</file>