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64" r:id="rId3"/>
    <p:sldId id="266" r:id="rId4"/>
    <p:sldId id="265" r:id="rId5"/>
    <p:sldId id="263" r:id="rId6"/>
    <p:sldId id="261" r:id="rId7"/>
    <p:sldId id="256" r:id="rId8"/>
    <p:sldId id="258" r:id="rId9"/>
    <p:sldId id="259" r:id="rId10"/>
    <p:sldId id="262" r:id="rId11"/>
    <p:sldId id="260" r:id="rId12"/>
    <p:sldId id="26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es AYAZ" initials="EA" lastIdx="1" clrIdx="0">
    <p:extLst>
      <p:ext uri="{19B8F6BF-5375-455C-9EA6-DF929625EA0E}">
        <p15:presenceInfo xmlns:p15="http://schemas.microsoft.com/office/powerpoint/2012/main" userId="81a0972ffad3cd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4F0"/>
    <a:srgbClr val="0127E5"/>
    <a:srgbClr val="FE66F3"/>
    <a:srgbClr val="BF0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029" autoAdjust="0"/>
  </p:normalViewPr>
  <p:slideViewPr>
    <p:cSldViewPr snapToGrid="0">
      <p:cViewPr varScale="1">
        <p:scale>
          <a:sx n="114" d="100"/>
          <a:sy n="114" d="100"/>
        </p:scale>
        <p:origin x="41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67866-21BA-4CA6-832C-195CC621F67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816A0-0E75-4C90-BA90-018A0609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Phase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ADBA-18C8-4CCA-83AB-8A5E8385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8BA47-291E-4629-84FA-1FD82859E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D93E-2B9D-4B0E-B777-66E346E9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2309-D825-4D36-870A-BEF079A8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582A-952C-4BEC-93FB-0C3942F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9D8D-7C9D-4C7C-82E5-6E22E3B8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BF08C-CA8E-4DB0-AF1A-CF9FF9096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66EB-2B85-441C-ACA0-8AE6985E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A6BB-2453-4DCD-870E-E90D32C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7CAB4-532D-4F58-8206-69D1C8A2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F0A57-A861-4D05-90C0-EED3F347C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8191E-B7FF-4B9E-8302-9FF72DA96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5015-CE42-4153-B71F-46EB8F94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1074-67CC-444D-BC18-595D7204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A74E-E9E1-44E3-9BBD-5B3A1A45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C8AF-4FBE-4F54-A0FC-B27EB13A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0D71-F716-4D1F-948F-9491E6AB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5576-0572-4B70-B059-9379EE14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5727-63EC-460B-B4BD-99CBFF1E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A360-50A2-4C4C-8062-9C8149DD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A86-B223-43F5-8B97-04887A37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AED63-F8FF-4354-9170-7858839D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2540-F409-4361-AA00-BA9F7F2E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6E83-DA53-4236-9D83-F23C90D8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07DC-168F-46FC-9F0C-6C8D8BCD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9EFA-03B0-481A-96F8-E34FED3A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1B58-5CF5-42B4-BEDB-58601E984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F7AAE-AB02-4DF8-93AB-EE376A7BE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DD669-F3C6-400B-91B9-F8E5D8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64380-7BF3-4C40-8767-6460D47A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7E364-C488-4683-8617-B5EB202F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E082-102B-4B89-ACE3-69AE3590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5F84-6E1D-45BC-9A34-D2CC06820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142A5-AE32-4610-88B3-E589041DD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B872C-4FEF-46F2-A454-637986B07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D1BEB-BB52-4292-9325-C0F14A216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60C1F-395A-48D1-BF11-B6615F0F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83A59-7E44-485C-894D-77D11CF2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B3FA2-1A72-48FE-A7B6-A9B747D9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58DD-A1E0-4139-81C1-C01F8AD3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3DB08-05CF-475C-8CE0-342BF23F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93D86-1E76-4939-BC9A-FA48C334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D34F-EBEC-449C-9997-07C676CB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5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8537C-E83D-49B4-8FF3-944352F7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3EC9D-32D7-4FDF-ABD2-1E90130E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F87E-8DB9-49C4-9CE6-B8FC4035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2B47-36DD-425C-82A4-0F0833F7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831E-C66D-48AB-912B-D52C539C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F7D0E-4600-4A5C-8C59-55B60D268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F3AED-A6F6-4E2E-8A0D-3A2A5BB8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B88F3-2616-45D4-BAA0-148DC9B3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DBFCE-8577-4D1D-9F90-A4CE6D34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CCF9-04C3-4B34-B4E6-E817FF95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AE70A-6F72-40B5-A118-6C6E6D5D0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200A7-48A9-434D-BDF9-6BA636BC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8C8EA-9379-41E1-80D8-FE40D614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1A1E-B781-454E-A46C-FBED981E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D679E-FB5E-48D1-A837-043FA7ED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A4382-0A65-4D7B-B25F-45049DDE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773F2-F5BD-4ABF-A26C-BD9C8622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F85C-E9BF-43A3-8766-D3EBA8E28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1700-4475-4CBC-B86D-A53CA45E6D3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0B68-8A9F-49AC-A3F8-AD57E504E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1C5A7-F963-4D02-A150-F97F6358B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54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.emf"/><Relationship Id="rId7" Type="http://schemas.openxmlformats.org/officeDocument/2006/relationships/image" Target="../media/image6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11" Type="http://schemas.openxmlformats.org/officeDocument/2006/relationships/image" Target="../media/image18.png"/><Relationship Id="rId5" Type="http://schemas.openxmlformats.org/officeDocument/2006/relationships/image" Target="../media/image10.emf"/><Relationship Id="rId10" Type="http://schemas.openxmlformats.org/officeDocument/2006/relationships/image" Target="../media/image17.png"/><Relationship Id="rId4" Type="http://schemas.openxmlformats.org/officeDocument/2006/relationships/image" Target="../media/image9.emf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6.emf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0.png"/><Relationship Id="rId3" Type="http://schemas.openxmlformats.org/officeDocument/2006/relationships/image" Target="../media/image29.emf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31.emf"/><Relationship Id="rId10" Type="http://schemas.openxmlformats.org/officeDocument/2006/relationships/image" Target="../media/image160.png"/><Relationship Id="rId4" Type="http://schemas.openxmlformats.org/officeDocument/2006/relationships/image" Target="../media/image30.emf"/><Relationship Id="rId9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image" Target="../media/image300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image" Target="../media/image29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1029E6E-C7E3-487B-8AD6-0E31205192FB}"/>
              </a:ext>
            </a:extLst>
          </p:cNvPr>
          <p:cNvGrpSpPr/>
          <p:nvPr/>
        </p:nvGrpSpPr>
        <p:grpSpPr>
          <a:xfrm>
            <a:off x="1429478" y="1564879"/>
            <a:ext cx="2748641" cy="2032430"/>
            <a:chOff x="1150962" y="1507183"/>
            <a:chExt cx="2748641" cy="203243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E7FDC9F-ED62-4622-8211-716BE7C32D6C}"/>
                </a:ext>
              </a:extLst>
            </p:cNvPr>
            <p:cNvCxnSpPr>
              <a:cxnSpLocks/>
            </p:cNvCxnSpPr>
            <p:nvPr/>
          </p:nvCxnSpPr>
          <p:spPr>
            <a:xfrm>
              <a:off x="1156196" y="3539612"/>
              <a:ext cx="120064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7D5B58-A447-4209-84AE-18FF6900F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843" y="2513991"/>
              <a:ext cx="1305355" cy="1025622"/>
            </a:xfrm>
            <a:prstGeom prst="straightConnector1">
              <a:avLst/>
            </a:prstGeom>
            <a:ln w="25400">
              <a:solidFill>
                <a:srgbClr val="0127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84F3113-1355-468D-9858-1FD859EEB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7433" y="1507183"/>
              <a:ext cx="232170" cy="1006809"/>
            </a:xfrm>
            <a:prstGeom prst="straightConnector1">
              <a:avLst/>
            </a:prstGeom>
            <a:ln w="25400">
              <a:solidFill>
                <a:srgbClr val="FE34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E7D52C5-305A-4A46-9FAA-826598901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962" y="1507183"/>
              <a:ext cx="2748641" cy="203242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96AFC2-51B8-41DD-9989-A174C5BC0A5D}"/>
                  </a:ext>
                </a:extLst>
              </p:cNvPr>
              <p:cNvSpPr txBox="1"/>
              <p:nvPr/>
            </p:nvSpPr>
            <p:spPr>
              <a:xfrm rot="19268304">
                <a:off x="1951206" y="2135998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𝐴𝐵𝐶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96AFC2-51B8-41DD-9989-A174C5BC0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68304">
                <a:off x="1951206" y="2135998"/>
                <a:ext cx="1634481" cy="3529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7624960-C59E-468A-98A2-273B33FD7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470" y="1344561"/>
            <a:ext cx="3810000" cy="2857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0AFBB4-EF16-4ED3-8947-4270FC70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573" y="1344561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7F114A-8C94-43CD-AFCA-03D895174D14}"/>
                  </a:ext>
                </a:extLst>
              </p:cNvPr>
              <p:cNvSpPr txBox="1"/>
              <p:nvPr/>
            </p:nvSpPr>
            <p:spPr>
              <a:xfrm>
                <a:off x="1297222" y="3176522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7F114A-8C94-43CD-AFCA-03D895174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22" y="3176522"/>
                <a:ext cx="1634481" cy="276999"/>
              </a:xfrm>
              <a:prstGeom prst="rect">
                <a:avLst/>
              </a:prstGeom>
              <a:blipFill>
                <a:blip r:embed="rId5"/>
                <a:stretch>
                  <a:fillRect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D4604F-582D-485F-8325-CA07721CA4C3}"/>
                  </a:ext>
                </a:extLst>
              </p:cNvPr>
              <p:cNvSpPr txBox="1"/>
              <p:nvPr/>
            </p:nvSpPr>
            <p:spPr>
              <a:xfrm rot="19308726">
                <a:off x="2274895" y="2745915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D4604F-582D-485F-8325-CA07721CA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8726">
                <a:off x="2274895" y="2745915"/>
                <a:ext cx="1634481" cy="352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22623-F0E3-41DE-AF4E-A5895BEE42AF}"/>
                  </a:ext>
                </a:extLst>
              </p:cNvPr>
              <p:cNvSpPr txBox="1"/>
              <p:nvPr/>
            </p:nvSpPr>
            <p:spPr>
              <a:xfrm rot="16904928">
                <a:off x="2962487" y="1942700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22623-F0E3-41DE-AF4E-A5895BEE4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04928">
                <a:off x="2962487" y="1942700"/>
                <a:ext cx="1634481" cy="3529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FA92E3CA-3E32-4859-9FFF-4A87F77B4ACF}"/>
              </a:ext>
            </a:extLst>
          </p:cNvPr>
          <p:cNvSpPr/>
          <p:nvPr/>
        </p:nvSpPr>
        <p:spPr>
          <a:xfrm rot="2814214">
            <a:off x="1516263" y="3244561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AAFE0E-C8DF-4837-8AFF-CD67EA186199}"/>
                  </a:ext>
                </a:extLst>
              </p:cNvPr>
              <p:cNvSpPr txBox="1"/>
              <p:nvPr/>
            </p:nvSpPr>
            <p:spPr>
              <a:xfrm>
                <a:off x="1297222" y="3656988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AAFE0E-C8DF-4837-8AFF-CD67EA18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22" y="3656988"/>
                <a:ext cx="1634481" cy="352917"/>
              </a:xfrm>
              <a:prstGeom prst="rect">
                <a:avLst/>
              </a:prstGeom>
              <a:blipFill>
                <a:blip r:embed="rId8"/>
                <a:stretch>
                  <a:fillRect t="-20690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9DAD33-4FD8-4772-AB68-D038FE6B2C99}"/>
              </a:ext>
            </a:extLst>
          </p:cNvPr>
          <p:cNvCxnSpPr/>
          <p:nvPr/>
        </p:nvCxnSpPr>
        <p:spPr>
          <a:xfrm>
            <a:off x="2635359" y="3587475"/>
            <a:ext cx="2077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5AFC94D4-D1EA-4233-B178-51DA8E21AF64}"/>
              </a:ext>
            </a:extLst>
          </p:cNvPr>
          <p:cNvSpPr/>
          <p:nvPr/>
        </p:nvSpPr>
        <p:spPr>
          <a:xfrm rot="2814214">
            <a:off x="2699601" y="3286748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86CC42-1884-404E-B4F7-388843E7DE79}"/>
                  </a:ext>
                </a:extLst>
              </p:cNvPr>
              <p:cNvSpPr txBox="1"/>
              <p:nvPr/>
            </p:nvSpPr>
            <p:spPr>
              <a:xfrm>
                <a:off x="2484416" y="3239555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86CC42-1884-404E-B4F7-388843E7D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16" y="3239555"/>
                <a:ext cx="163448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AD758F-3034-46CA-9062-883C2E53F1AE}"/>
                  </a:ext>
                </a:extLst>
              </p:cNvPr>
              <p:cNvSpPr txBox="1"/>
              <p:nvPr/>
            </p:nvSpPr>
            <p:spPr>
              <a:xfrm>
                <a:off x="3535759" y="1858791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AD758F-3034-46CA-9062-883C2E53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59" y="1858791"/>
                <a:ext cx="1634481" cy="276999"/>
              </a:xfrm>
              <a:prstGeom prst="rect">
                <a:avLst/>
              </a:prstGeom>
              <a:blipFill>
                <a:blip r:embed="rId10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CA4872-C19A-43D2-B100-9706E2A6D49A}"/>
              </a:ext>
            </a:extLst>
          </p:cNvPr>
          <p:cNvCxnSpPr>
            <a:cxnSpLocks/>
          </p:cNvCxnSpPr>
          <p:nvPr/>
        </p:nvCxnSpPr>
        <p:spPr>
          <a:xfrm flipV="1">
            <a:off x="3940714" y="1807838"/>
            <a:ext cx="909802" cy="763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B5022622-41C3-4375-B0CE-A8D251DA5836}"/>
              </a:ext>
            </a:extLst>
          </p:cNvPr>
          <p:cNvSpPr/>
          <p:nvPr/>
        </p:nvSpPr>
        <p:spPr>
          <a:xfrm rot="1387721">
            <a:off x="3926989" y="2155524"/>
            <a:ext cx="541320" cy="245805"/>
          </a:xfrm>
          <a:prstGeom prst="arc">
            <a:avLst>
              <a:gd name="adj1" fmla="val 12427162"/>
              <a:gd name="adj2" fmla="val 187778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50857D-DD7D-439E-850E-887C3C50152E}"/>
                  </a:ext>
                </a:extLst>
              </p:cNvPr>
              <p:cNvSpPr txBox="1"/>
              <p:nvPr/>
            </p:nvSpPr>
            <p:spPr>
              <a:xfrm>
                <a:off x="1441930" y="5898627"/>
                <a:ext cx="1950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50857D-DD7D-439E-850E-887C3C50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5898627"/>
                <a:ext cx="1950296" cy="276999"/>
              </a:xfrm>
              <a:prstGeom prst="rect">
                <a:avLst/>
              </a:prstGeom>
              <a:blipFill>
                <a:blip r:embed="rId11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763A97-98A3-4427-B019-A0B70C22D960}"/>
                  </a:ext>
                </a:extLst>
              </p:cNvPr>
              <p:cNvSpPr txBox="1"/>
              <p:nvPr/>
            </p:nvSpPr>
            <p:spPr>
              <a:xfrm>
                <a:off x="1419503" y="6220978"/>
                <a:ext cx="1950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763A97-98A3-4427-B019-A0B70C22D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503" y="6220978"/>
                <a:ext cx="1950296" cy="276999"/>
              </a:xfrm>
              <a:prstGeom prst="rect">
                <a:avLst/>
              </a:prstGeom>
              <a:blipFill>
                <a:blip r:embed="rId12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FBD2FD-8F17-4D5E-BAD8-39F470AC843F}"/>
                  </a:ext>
                </a:extLst>
              </p:cNvPr>
              <p:cNvSpPr txBox="1"/>
              <p:nvPr/>
            </p:nvSpPr>
            <p:spPr>
              <a:xfrm>
                <a:off x="6590070" y="910674"/>
                <a:ext cx="1216744" cy="32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FBD2FD-8F17-4D5E-BAD8-39F470AC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070" y="910674"/>
                <a:ext cx="1216744" cy="3275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B7D58F41-D6FF-4866-8BE7-F8EB535439E9}"/>
              </a:ext>
            </a:extLst>
          </p:cNvPr>
          <p:cNvSpPr txBox="1"/>
          <p:nvPr/>
        </p:nvSpPr>
        <p:spPr>
          <a:xfrm>
            <a:off x="6395160" y="4202061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2DDC6B-D970-48D6-B263-19F0911EBBA4}"/>
              </a:ext>
            </a:extLst>
          </p:cNvPr>
          <p:cNvSpPr txBox="1"/>
          <p:nvPr/>
        </p:nvSpPr>
        <p:spPr>
          <a:xfrm>
            <a:off x="9625057" y="4202061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17EF20-A17D-4916-BA17-EAEB26517AD9}"/>
              </a:ext>
            </a:extLst>
          </p:cNvPr>
          <p:cNvCxnSpPr>
            <a:cxnSpLocks/>
          </p:cNvCxnSpPr>
          <p:nvPr/>
        </p:nvCxnSpPr>
        <p:spPr>
          <a:xfrm>
            <a:off x="6621379" y="580103"/>
            <a:ext cx="0" cy="2008364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40EFA2-1D81-49A9-9FC8-D019462DDE2E}"/>
              </a:ext>
            </a:extLst>
          </p:cNvPr>
          <p:cNvCxnSpPr>
            <a:cxnSpLocks/>
          </p:cNvCxnSpPr>
          <p:nvPr/>
        </p:nvCxnSpPr>
        <p:spPr>
          <a:xfrm>
            <a:off x="7372618" y="1238200"/>
            <a:ext cx="0" cy="1469515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6E3CFF-02F6-4B50-BCB8-2C9765B2FB1A}"/>
              </a:ext>
            </a:extLst>
          </p:cNvPr>
          <p:cNvCxnSpPr>
            <a:cxnSpLocks/>
          </p:cNvCxnSpPr>
          <p:nvPr/>
        </p:nvCxnSpPr>
        <p:spPr>
          <a:xfrm>
            <a:off x="6669270" y="1258055"/>
            <a:ext cx="641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B99296-1F71-4956-B484-D3ED2D359A6E}"/>
              </a:ext>
            </a:extLst>
          </p:cNvPr>
          <p:cNvSpPr txBox="1"/>
          <p:nvPr/>
        </p:nvSpPr>
        <p:spPr>
          <a:xfrm>
            <a:off x="2752020" y="4195918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B0D510F-D91A-452A-B687-65BDC6EDEE76}"/>
              </a:ext>
            </a:extLst>
          </p:cNvPr>
          <p:cNvCxnSpPr>
            <a:cxnSpLocks/>
          </p:cNvCxnSpPr>
          <p:nvPr/>
        </p:nvCxnSpPr>
        <p:spPr>
          <a:xfrm>
            <a:off x="7727508" y="580103"/>
            <a:ext cx="0" cy="2067987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8C0BE8-1A89-45BB-A868-7BF9657E7E2A}"/>
                  </a:ext>
                </a:extLst>
              </p:cNvPr>
              <p:cNvSpPr txBox="1"/>
              <p:nvPr/>
            </p:nvSpPr>
            <p:spPr>
              <a:xfrm>
                <a:off x="6560573" y="222890"/>
                <a:ext cx="1994216" cy="32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8C0BE8-1A89-45BB-A868-7BF9657E7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573" y="222890"/>
                <a:ext cx="1994216" cy="327526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AC168FF-56DC-4228-B9CC-3748E052FD48}"/>
              </a:ext>
            </a:extLst>
          </p:cNvPr>
          <p:cNvCxnSpPr>
            <a:cxnSpLocks/>
          </p:cNvCxnSpPr>
          <p:nvPr/>
        </p:nvCxnSpPr>
        <p:spPr>
          <a:xfrm>
            <a:off x="6621379" y="751694"/>
            <a:ext cx="10182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8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53176A-8067-413E-9170-17397E46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742949"/>
            <a:ext cx="3492500" cy="261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C33E4-A50F-4D08-A90E-132E954CB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45" y="3362324"/>
            <a:ext cx="3581395" cy="2686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62EA78-4353-4D76-86BC-CD5E8CD45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42948"/>
            <a:ext cx="3492500" cy="2619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867AD2-15BF-4913-99FB-63A7F9577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362330"/>
            <a:ext cx="3581395" cy="2686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/>
              <p:nvPr/>
            </p:nvSpPr>
            <p:spPr>
              <a:xfrm>
                <a:off x="3520957" y="5981699"/>
                <a:ext cx="1796800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57" y="5981699"/>
                <a:ext cx="1796800" cy="358303"/>
              </a:xfrm>
              <a:prstGeom prst="rect">
                <a:avLst/>
              </a:prstGeom>
              <a:blipFill>
                <a:blip r:embed="rId6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/>
              <p:nvPr/>
            </p:nvSpPr>
            <p:spPr>
              <a:xfrm>
                <a:off x="6843247" y="5981699"/>
                <a:ext cx="2042445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247" y="5981699"/>
                <a:ext cx="2042445" cy="358303"/>
              </a:xfrm>
              <a:prstGeom prst="rect">
                <a:avLst/>
              </a:prstGeom>
              <a:blipFill>
                <a:blip r:embed="rId7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04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B9359-EE59-4EC1-A4A8-51ECC746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5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80722B-B158-44ED-AB20-6EC8E0A53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68124"/>
            <a:ext cx="5334000" cy="400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10345-9FF7-4244-AA3D-53CE1403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57" y="166812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15F1EF-9814-48E2-A217-E86153226D33}"/>
              </a:ext>
            </a:extLst>
          </p:cNvPr>
          <p:cNvSpPr txBox="1"/>
          <p:nvPr/>
        </p:nvSpPr>
        <p:spPr>
          <a:xfrm>
            <a:off x="3295650" y="-780554"/>
            <a:ext cx="72517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WPT system is connected between leg-A and leg-B, and the WPT system is supposed to be excited by the switching harmonic.</a:t>
            </a:r>
          </a:p>
          <a:p>
            <a:r>
              <a:rPr lang="en-US" dirty="0"/>
              <a:t>For each switching interval, the duty cycle of leg-A and leg-B varies, and their average values equal the corresponding reference voltages at each time interval. </a:t>
            </a:r>
          </a:p>
          <a:p>
            <a:r>
              <a:rPr lang="en-US" dirty="0"/>
              <a:t>Thus, varying duty cycles follow a sinusoidal reference signal, which drives the motor. However, the changing duty cycles cause a fluctuation in the magnitude of the switching component. </a:t>
            </a:r>
          </a:p>
          <a:p>
            <a:r>
              <a:rPr lang="en-US" dirty="0"/>
              <a:t>The fluctuation can also be analyzed in the frequency domain and modeled as sideband harmonics. </a:t>
            </a:r>
          </a:p>
          <a:p>
            <a:r>
              <a:rPr lang="en-US" dirty="0"/>
              <a:t>Due to this fluctuation, the input voltage of the WPT system changes over the fundamental period. </a:t>
            </a:r>
          </a:p>
          <a:p>
            <a:r>
              <a:rPr lang="en-US" dirty="0"/>
              <a:t>This input voltage fluctuation also echoes the output voltage of the WPT system, and it should be mitigated.  </a:t>
            </a:r>
          </a:p>
          <a:p>
            <a:r>
              <a:rPr lang="en-US" dirty="0"/>
              <a:t>The first solution is using an active converter at the output side, which increases the cost and complexity of the system. </a:t>
            </a:r>
          </a:p>
          <a:p>
            <a:r>
              <a:rPr lang="en-US" dirty="0"/>
              <a:t>Besides, it increases the weight of the rotating side. </a:t>
            </a:r>
          </a:p>
          <a:p>
            <a:r>
              <a:rPr lang="en-US" dirty="0"/>
              <a:t>The second solution is connecting bulky capacitance to the output in parallel, increasing the weight and creating a point of failure.</a:t>
            </a:r>
          </a:p>
          <a:p>
            <a:r>
              <a:rPr lang="en-US" dirty="0"/>
              <a:t> The third solution is using a control method such as frequency detuning. However, the output current is measured and controlled in the field excitation system. </a:t>
            </a:r>
          </a:p>
          <a:p>
            <a:r>
              <a:rPr lang="en-US" dirty="0"/>
              <a:t>A lag exists due to the high inductance of the field, and the frequency control cannot deal with the fluctuation if phase compensation circuits or algorithms are not applied. </a:t>
            </a:r>
          </a:p>
          <a:p>
            <a:r>
              <a:rPr lang="en-US" dirty="0"/>
              <a:t>Instead of solving this fluctuation on the output side, the input side solutions can be proposed.</a:t>
            </a:r>
          </a:p>
          <a:p>
            <a:r>
              <a:rPr lang="en-US" dirty="0"/>
              <a:t> However, these solutions should not affect the average value, which follows the reference signal. </a:t>
            </a:r>
          </a:p>
        </p:txBody>
      </p:sp>
    </p:spTree>
    <p:extLst>
      <p:ext uri="{BB962C8B-B14F-4D97-AF65-F5344CB8AC3E}">
        <p14:creationId xmlns:p14="http://schemas.microsoft.com/office/powerpoint/2010/main" val="5529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68411F-B2F7-4BFC-B2D1-D8A9684D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82550"/>
            <a:ext cx="38100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983C6-CD75-4596-91B7-A256687E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0" y="8255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DE6267-6C96-43EC-9F5A-7DAB7BF36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0" y="2489201"/>
            <a:ext cx="38100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23D2C-40D7-4360-A8A4-4E0DD391D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50" y="2489201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686300" y="57150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571500"/>
                <a:ext cx="14097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7454900" y="601077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900" y="601077"/>
                <a:ext cx="14097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603750" y="294005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0" y="2940050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372350" y="294005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50" y="2940050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1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B875AC6-F386-4457-ACB0-1EE38111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-28761"/>
            <a:ext cx="3810000" cy="2857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C74BB7E-E605-494F-B82C-0965209A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032" y="-24793"/>
            <a:ext cx="3810000" cy="2857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3EC407-6151-4CD0-9587-5D5CEE928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938" y="2391946"/>
            <a:ext cx="3810000" cy="2857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A7D2EDA-650A-4603-870A-B8673BDD7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70" y="2391946"/>
            <a:ext cx="3810000" cy="285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69C054-125C-4664-B19C-B49561630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938" y="4818896"/>
            <a:ext cx="3810000" cy="2857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4AF701-E830-4371-B564-6E93B62BD3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370" y="4777749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/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/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60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88A01D-7AFF-41E9-8AF4-F3401EF5A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56"/>
          <a:stretch/>
        </p:blipFill>
        <p:spPr>
          <a:xfrm>
            <a:off x="1485900" y="755650"/>
            <a:ext cx="7620000" cy="258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A9B0C-D517-4024-94BF-2DFF84ADB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00" y="3448050"/>
            <a:ext cx="76200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A1EE9-A4F4-4F77-8CE4-941E0CF4CECA}"/>
              </a:ext>
            </a:extLst>
          </p:cNvPr>
          <p:cNvSpPr txBox="1"/>
          <p:nvPr/>
        </p:nvSpPr>
        <p:spPr>
          <a:xfrm>
            <a:off x="5105400" y="3209409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F533F-155E-4A33-BB57-9BB9C811E134}"/>
              </a:ext>
            </a:extLst>
          </p:cNvPr>
          <p:cNvSpPr txBox="1"/>
          <p:nvPr/>
        </p:nvSpPr>
        <p:spPr>
          <a:xfrm>
            <a:off x="5105400" y="6228834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83283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33D0C2D-02D8-44AC-A1E5-3DDEDAA9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31" y="-950503"/>
            <a:ext cx="7620000" cy="28575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C9D530D-DD73-43BF-BF4E-D4E0F48AF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558" y="1624199"/>
            <a:ext cx="7620000" cy="2857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B3BC578-8BCE-47B0-9748-172A059A2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731" y="4198901"/>
            <a:ext cx="7620000" cy="28575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54759D-950E-4CE4-B14D-8E4D8467CCF7}"/>
              </a:ext>
            </a:extLst>
          </p:cNvPr>
          <p:cNvCxnSpPr>
            <a:cxnSpLocks/>
          </p:cNvCxnSpPr>
          <p:nvPr/>
        </p:nvCxnSpPr>
        <p:spPr>
          <a:xfrm flipH="1">
            <a:off x="2806700" y="-542925"/>
            <a:ext cx="66040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4A4B4B-6E6B-4727-99C7-0314800EE44D}"/>
              </a:ext>
            </a:extLst>
          </p:cNvPr>
          <p:cNvCxnSpPr>
            <a:cxnSpLocks/>
          </p:cNvCxnSpPr>
          <p:nvPr/>
        </p:nvCxnSpPr>
        <p:spPr>
          <a:xfrm flipV="1">
            <a:off x="9410700" y="-542925"/>
            <a:ext cx="0" cy="3352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A091BE-B196-49B1-930F-D32CB53CE6A3}"/>
              </a:ext>
            </a:extLst>
          </p:cNvPr>
          <p:cNvCxnSpPr>
            <a:cxnSpLocks/>
          </p:cNvCxnSpPr>
          <p:nvPr/>
        </p:nvCxnSpPr>
        <p:spPr>
          <a:xfrm>
            <a:off x="8876783" y="2809875"/>
            <a:ext cx="533917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2361B7-234F-4091-9AC3-437B994F4B24}"/>
                  </a:ext>
                </a:extLst>
              </p:cNvPr>
              <p:cNvSpPr txBox="1"/>
              <p:nvPr/>
            </p:nvSpPr>
            <p:spPr>
              <a:xfrm rot="16200000">
                <a:off x="8648959" y="2003685"/>
                <a:ext cx="115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2361B7-234F-4091-9AC3-437B994F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48959" y="2003685"/>
                <a:ext cx="1154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D7DAE6-DD01-47F6-BDEB-4BD682D0B569}"/>
              </a:ext>
            </a:extLst>
          </p:cNvPr>
          <p:cNvCxnSpPr>
            <a:cxnSpLocks/>
          </p:cNvCxnSpPr>
          <p:nvPr/>
        </p:nvCxnSpPr>
        <p:spPr>
          <a:xfrm flipH="1" flipV="1">
            <a:off x="2806701" y="285750"/>
            <a:ext cx="6756180" cy="20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CDF274-4349-4459-A7A2-72AFCCCC5AA0}"/>
              </a:ext>
            </a:extLst>
          </p:cNvPr>
          <p:cNvCxnSpPr>
            <a:cxnSpLocks/>
          </p:cNvCxnSpPr>
          <p:nvPr/>
        </p:nvCxnSpPr>
        <p:spPr>
          <a:xfrm flipV="1">
            <a:off x="9562881" y="312197"/>
            <a:ext cx="0" cy="50662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9F0646-BB3A-4857-A791-5C0D53F73A77}"/>
              </a:ext>
            </a:extLst>
          </p:cNvPr>
          <p:cNvCxnSpPr>
            <a:cxnSpLocks/>
          </p:cNvCxnSpPr>
          <p:nvPr/>
        </p:nvCxnSpPr>
        <p:spPr>
          <a:xfrm>
            <a:off x="8968954" y="5378450"/>
            <a:ext cx="593927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7AA170-A1C6-465D-B6A1-6A526E23B6E5}"/>
                  </a:ext>
                </a:extLst>
              </p:cNvPr>
              <p:cNvSpPr txBox="1"/>
              <p:nvPr/>
            </p:nvSpPr>
            <p:spPr>
              <a:xfrm rot="16200000">
                <a:off x="8609448" y="4586095"/>
                <a:ext cx="115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7AA170-A1C6-465D-B6A1-6A526E23B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09448" y="4586095"/>
                <a:ext cx="11541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BCF8FDA-C35F-4FA8-BFD8-159009FB335F}"/>
              </a:ext>
            </a:extLst>
          </p:cNvPr>
          <p:cNvSpPr txBox="1"/>
          <p:nvPr/>
        </p:nvSpPr>
        <p:spPr>
          <a:xfrm>
            <a:off x="1567376" y="54917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915910-7844-4075-B3BD-DBBB75759495}"/>
              </a:ext>
            </a:extLst>
          </p:cNvPr>
          <p:cNvSpPr txBox="1"/>
          <p:nvPr/>
        </p:nvSpPr>
        <p:spPr>
          <a:xfrm>
            <a:off x="1627152" y="2601267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F189B8-2994-4085-B82A-80432DC1F079}"/>
              </a:ext>
            </a:extLst>
          </p:cNvPr>
          <p:cNvSpPr txBox="1"/>
          <p:nvPr/>
        </p:nvSpPr>
        <p:spPr>
          <a:xfrm>
            <a:off x="1593102" y="5117002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28816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BB34B0-A583-4A96-A1AD-9D50D961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68124"/>
            <a:ext cx="5334000" cy="400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60F62D-36AA-40B4-A53E-D9668107C96F}"/>
              </a:ext>
            </a:extLst>
          </p:cNvPr>
          <p:cNvSpPr/>
          <p:nvPr/>
        </p:nvSpPr>
        <p:spPr>
          <a:xfrm>
            <a:off x="2465654" y="18288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9E548-96BA-41AC-B1CC-34FFD5F9B3FF}"/>
              </a:ext>
            </a:extLst>
          </p:cNvPr>
          <p:cNvSpPr/>
          <p:nvPr/>
        </p:nvSpPr>
        <p:spPr>
          <a:xfrm>
            <a:off x="3470745" y="18288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82F09B-E938-4E71-A3C9-F5FE4A7629D9}"/>
                  </a:ext>
                </a:extLst>
              </p:cNvPr>
              <p:cNvSpPr txBox="1"/>
              <p:nvPr/>
            </p:nvSpPr>
            <p:spPr>
              <a:xfrm>
                <a:off x="1719654" y="1311154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82F09B-E938-4E71-A3C9-F5FE4A76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54" y="1311154"/>
                <a:ext cx="1796800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9F02F-E4F7-49A7-9C89-FB1CC1B28C22}"/>
                  </a:ext>
                </a:extLst>
              </p:cNvPr>
              <p:cNvSpPr txBox="1"/>
              <p:nvPr/>
            </p:nvSpPr>
            <p:spPr>
              <a:xfrm>
                <a:off x="2770454" y="1300380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9F02F-E4F7-49A7-9C89-FB1CC1B2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454" y="1300380"/>
                <a:ext cx="1679122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4A649A-B7AB-4E5A-A4CA-614CA70F0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457" y="166812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7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7F15697-D727-455F-AB9E-BAF29FDE7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02403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83C48A-A3B7-4A52-AA97-D2E2A215B5EB}"/>
                  </a:ext>
                </a:extLst>
              </p:cNvPr>
              <p:cNvSpPr txBox="1"/>
              <p:nvPr/>
            </p:nvSpPr>
            <p:spPr>
              <a:xfrm>
                <a:off x="7874000" y="195791"/>
                <a:ext cx="4483100" cy="510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83C48A-A3B7-4A52-AA97-D2E2A215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195791"/>
                <a:ext cx="4483100" cy="510204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7CC87-ECA5-482F-B657-17567A2869F4}"/>
                  </a:ext>
                </a:extLst>
              </p:cNvPr>
              <p:cNvSpPr txBox="1"/>
              <p:nvPr/>
            </p:nvSpPr>
            <p:spPr>
              <a:xfrm>
                <a:off x="7874000" y="622192"/>
                <a:ext cx="4483100" cy="51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7CC87-ECA5-482F-B657-17567A286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622192"/>
                <a:ext cx="4483100" cy="512641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B5AEDA12-9592-433C-8C37-120B2598405F}"/>
              </a:ext>
            </a:extLst>
          </p:cNvPr>
          <p:cNvSpPr/>
          <p:nvPr/>
        </p:nvSpPr>
        <p:spPr>
          <a:xfrm>
            <a:off x="2340525" y="2692327"/>
            <a:ext cx="304800" cy="343228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253EE9-2BCC-4283-B6E4-EB5029881282}"/>
              </a:ext>
            </a:extLst>
          </p:cNvPr>
          <p:cNvSpPr/>
          <p:nvPr/>
        </p:nvSpPr>
        <p:spPr>
          <a:xfrm>
            <a:off x="3345616" y="2692327"/>
            <a:ext cx="304800" cy="343228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E18821-42E3-437C-A3B5-6B41867A64EE}"/>
                  </a:ext>
                </a:extLst>
              </p:cNvPr>
              <p:cNvSpPr txBox="1"/>
              <p:nvPr/>
            </p:nvSpPr>
            <p:spPr>
              <a:xfrm>
                <a:off x="1600310" y="2263876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E18821-42E3-437C-A3B5-6B41867A6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10" y="2263876"/>
                <a:ext cx="179680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01147F-B647-410E-ABC0-AF05EF106B6D}"/>
                  </a:ext>
                </a:extLst>
              </p:cNvPr>
              <p:cNvSpPr txBox="1"/>
              <p:nvPr/>
            </p:nvSpPr>
            <p:spPr>
              <a:xfrm>
                <a:off x="7874000" y="-195791"/>
                <a:ext cx="4483100" cy="510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01147F-B647-410E-ABC0-AF05EF106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-195791"/>
                <a:ext cx="4483100" cy="510204"/>
              </a:xfrm>
              <a:prstGeom prst="rect">
                <a:avLst/>
              </a:prstGeom>
              <a:blipFill>
                <a:blip r:embed="rId7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9A8C5C-7763-4B41-B96A-D58CDEC18822}"/>
                  </a:ext>
                </a:extLst>
              </p:cNvPr>
              <p:cNvSpPr txBox="1"/>
              <p:nvPr/>
            </p:nvSpPr>
            <p:spPr>
              <a:xfrm>
                <a:off x="2132496" y="6333184"/>
                <a:ext cx="35669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Phase (°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9A8C5C-7763-4B41-B96A-D58CDEC18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6" y="6333184"/>
                <a:ext cx="3566977" cy="477054"/>
              </a:xfrm>
              <a:prstGeom prst="rect">
                <a:avLst/>
              </a:prstGeom>
              <a:blipFill>
                <a:blip r:embed="rId8"/>
                <a:stretch>
                  <a:fillRect l="-2906" t="-1153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7700F9F0-D767-4F43-AB30-EC20C5EE48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5694" y="2502403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10CEE-5EEC-47E8-8407-6253C181F3A7}"/>
                  </a:ext>
                </a:extLst>
              </p:cNvPr>
              <p:cNvSpPr txBox="1"/>
              <p:nvPr/>
            </p:nvSpPr>
            <p:spPr>
              <a:xfrm>
                <a:off x="2635171" y="2259474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10CEE-5EEC-47E8-8407-6253C181F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71" y="2259474"/>
                <a:ext cx="1679122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564ED0-D8DC-4276-9E21-F39CDD7CE51E}"/>
                  </a:ext>
                </a:extLst>
              </p:cNvPr>
              <p:cNvSpPr txBox="1"/>
              <p:nvPr/>
            </p:nvSpPr>
            <p:spPr>
              <a:xfrm>
                <a:off x="7345680" y="6318918"/>
                <a:ext cx="35755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Phase (°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564ED0-D8DC-4276-9E21-F39CDD7CE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680" y="6318918"/>
                <a:ext cx="3575577" cy="477054"/>
              </a:xfrm>
              <a:prstGeom prst="rect">
                <a:avLst/>
              </a:prstGeom>
              <a:blipFill>
                <a:blip r:embed="rId11"/>
                <a:stretch>
                  <a:fillRect l="-2726" t="-1153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A13B51F-9DBF-4421-BC87-02DAD08664D9}"/>
              </a:ext>
            </a:extLst>
          </p:cNvPr>
          <p:cNvSpPr txBox="1"/>
          <p:nvPr/>
        </p:nvSpPr>
        <p:spPr>
          <a:xfrm rot="16200000">
            <a:off x="-482436" y="4264125"/>
            <a:ext cx="25884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70914-889A-4D56-A631-1E23BC799F83}"/>
              </a:ext>
            </a:extLst>
          </p:cNvPr>
          <p:cNvSpPr txBox="1"/>
          <p:nvPr/>
        </p:nvSpPr>
        <p:spPr>
          <a:xfrm rot="16200000">
            <a:off x="4683071" y="4264126"/>
            <a:ext cx="28470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Gate Signals </a:t>
            </a:r>
          </a:p>
        </p:txBody>
      </p:sp>
    </p:spTree>
    <p:extLst>
      <p:ext uri="{BB962C8B-B14F-4D97-AF65-F5344CB8AC3E}">
        <p14:creationId xmlns:p14="http://schemas.microsoft.com/office/powerpoint/2010/main" val="202527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7F5060-BA41-4ECF-8B65-CDE668A0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16" y="278820"/>
            <a:ext cx="3664841" cy="2748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5C8AD-6094-4993-9428-2613AB07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15" y="3027452"/>
            <a:ext cx="3664841" cy="2748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36DF9-9015-4DCD-A64B-BF97BE3FD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96" y="278818"/>
            <a:ext cx="3664841" cy="2748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F5E85-DAD3-4751-BEA4-1C5E1DA6A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097" y="3027450"/>
            <a:ext cx="3664843" cy="2748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1864B-460B-4F31-8713-DF045E01A5C4}"/>
                  </a:ext>
                </a:extLst>
              </p:cNvPr>
              <p:cNvSpPr txBox="1"/>
              <p:nvPr/>
            </p:nvSpPr>
            <p:spPr>
              <a:xfrm>
                <a:off x="5845057" y="5776082"/>
                <a:ext cx="17968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1864B-460B-4F31-8713-DF045E01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057" y="5776082"/>
                <a:ext cx="1796800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09107-8E16-4A64-9F64-0DC4F79248DA}"/>
                  </a:ext>
                </a:extLst>
              </p:cNvPr>
              <p:cNvSpPr txBox="1"/>
              <p:nvPr/>
            </p:nvSpPr>
            <p:spPr>
              <a:xfrm>
                <a:off x="9285954" y="5776082"/>
                <a:ext cx="204244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09107-8E16-4A64-9F64-0DC4F792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54" y="5776082"/>
                <a:ext cx="2042445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2B195-6246-4CD4-9D45-2C5ADE0CD7FF}"/>
                  </a:ext>
                </a:extLst>
              </p:cNvPr>
              <p:cNvSpPr txBox="1"/>
              <p:nvPr/>
            </p:nvSpPr>
            <p:spPr>
              <a:xfrm>
                <a:off x="-244008" y="899575"/>
                <a:ext cx="2013841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2B195-6246-4CD4-9D45-2C5ADE0C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008" y="899575"/>
                <a:ext cx="2013841" cy="404213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CCEC6-C4E5-460C-9A3C-DF8D03829B99}"/>
                  </a:ext>
                </a:extLst>
              </p:cNvPr>
              <p:cNvSpPr txBox="1"/>
              <p:nvPr/>
            </p:nvSpPr>
            <p:spPr>
              <a:xfrm>
                <a:off x="-181436" y="1303788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CCEC6-C4E5-460C-9A3C-DF8D03829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436" y="1303788"/>
                <a:ext cx="3877139" cy="394852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6344E2-A0D3-410E-9322-2A7C6163A6D6}"/>
                  </a:ext>
                </a:extLst>
              </p:cNvPr>
              <p:cNvSpPr txBox="1"/>
              <p:nvPr/>
            </p:nvSpPr>
            <p:spPr>
              <a:xfrm>
                <a:off x="234063" y="489567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0.8660 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0.5196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6344E2-A0D3-410E-9322-2A7C616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3" y="489567"/>
                <a:ext cx="3372740" cy="393121"/>
              </a:xfrm>
              <a:prstGeom prst="rect">
                <a:avLst/>
              </a:prstGeom>
              <a:blipFill>
                <a:blip r:embed="rId10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7E5BCF-72FC-40AF-8A27-3A073D7268F7}"/>
                  </a:ext>
                </a:extLst>
              </p:cNvPr>
              <p:cNvSpPr txBox="1"/>
              <p:nvPr/>
            </p:nvSpPr>
            <p:spPr>
              <a:xfrm>
                <a:off x="0" y="4401766"/>
                <a:ext cx="273320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7E5BCF-72FC-40AF-8A27-3A073D72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1766"/>
                <a:ext cx="2733208" cy="393121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0A5240-C9E6-455D-9044-2D18E36AE1D9}"/>
                  </a:ext>
                </a:extLst>
              </p:cNvPr>
              <p:cNvSpPr txBox="1"/>
              <p:nvPr/>
            </p:nvSpPr>
            <p:spPr>
              <a:xfrm>
                <a:off x="-92536" y="4808988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0A5240-C9E6-455D-9044-2D18E36A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6" y="4808988"/>
                <a:ext cx="3877139" cy="394852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1488EA-72F8-4BA3-8DDE-68C6C1DBE8E3}"/>
                  </a:ext>
                </a:extLst>
              </p:cNvPr>
              <p:cNvSpPr txBox="1"/>
              <p:nvPr/>
            </p:nvSpPr>
            <p:spPr>
              <a:xfrm>
                <a:off x="322963" y="3994767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1488EA-72F8-4BA3-8DDE-68C6C1DBE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3" y="3994767"/>
                <a:ext cx="3372740" cy="393121"/>
              </a:xfrm>
              <a:prstGeom prst="rect">
                <a:avLst/>
              </a:prstGeom>
              <a:blipFill>
                <a:blip r:embed="rId13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42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91EEB-16AA-49DD-B4D4-7104A53C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299" y="387350"/>
            <a:ext cx="3191933" cy="239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9DFFAC-9E7F-4835-80F4-2FFA60905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366" y="387350"/>
            <a:ext cx="3191933" cy="239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D81C5-6F86-4264-8EF9-3EFF13479447}"/>
                  </a:ext>
                </a:extLst>
              </p:cNvPr>
              <p:cNvSpPr txBox="1"/>
              <p:nvPr/>
            </p:nvSpPr>
            <p:spPr>
              <a:xfrm>
                <a:off x="6438494" y="5282162"/>
                <a:ext cx="179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D81C5-6F86-4264-8EF9-3EFF13479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494" y="5282162"/>
                <a:ext cx="1796800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8DA07-325A-4C8C-BED6-9813C6D9E609}"/>
                  </a:ext>
                </a:extLst>
              </p:cNvPr>
              <p:cNvSpPr txBox="1"/>
              <p:nvPr/>
            </p:nvSpPr>
            <p:spPr>
              <a:xfrm>
                <a:off x="9506703" y="5282162"/>
                <a:ext cx="1679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8DA07-325A-4C8C-BED6-9813C6D9E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03" y="5282162"/>
                <a:ext cx="167912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1768385-34C7-4415-9187-753376CCA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758" y="2623596"/>
            <a:ext cx="3191933" cy="2393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09C3D1-89F9-490D-AD8F-D9327A227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300" y="2623596"/>
            <a:ext cx="3191932" cy="2393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0E00D1-A76A-4325-8B7C-AEDF80DE81E6}"/>
                  </a:ext>
                </a:extLst>
              </p:cNvPr>
              <p:cNvSpPr txBox="1"/>
              <p:nvPr/>
            </p:nvSpPr>
            <p:spPr>
              <a:xfrm>
                <a:off x="390992" y="797358"/>
                <a:ext cx="2013841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0E00D1-A76A-4325-8B7C-AEDF80DE8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92" y="797358"/>
                <a:ext cx="2013841" cy="404213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D783A-62C2-4001-8AC0-B54610AF7710}"/>
                  </a:ext>
                </a:extLst>
              </p:cNvPr>
              <p:cNvSpPr txBox="1"/>
              <p:nvPr/>
            </p:nvSpPr>
            <p:spPr>
              <a:xfrm>
                <a:off x="453564" y="1201571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D783A-62C2-4001-8AC0-B54610AF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64" y="1201571"/>
                <a:ext cx="3877139" cy="394852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7CE6FB-0914-4C8B-A451-CCDC875B9174}"/>
                  </a:ext>
                </a:extLst>
              </p:cNvPr>
              <p:cNvSpPr txBox="1"/>
              <p:nvPr/>
            </p:nvSpPr>
            <p:spPr>
              <a:xfrm>
                <a:off x="869063" y="387350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0.8660 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0.5196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7CE6FB-0914-4C8B-A451-CCDC875B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63" y="387350"/>
                <a:ext cx="3372740" cy="393121"/>
              </a:xfrm>
              <a:prstGeom prst="rect">
                <a:avLst/>
              </a:prstGeom>
              <a:blipFill>
                <a:blip r:embed="rId10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63C1ED-2FC7-4C1F-8114-68A60213B764}"/>
                  </a:ext>
                </a:extLst>
              </p:cNvPr>
              <p:cNvSpPr txBox="1"/>
              <p:nvPr/>
            </p:nvSpPr>
            <p:spPr>
              <a:xfrm>
                <a:off x="635000" y="4299549"/>
                <a:ext cx="273320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63C1ED-2FC7-4C1F-8114-68A60213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299549"/>
                <a:ext cx="2733208" cy="393121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9608B2-F206-4BBC-97F4-C17B52214716}"/>
                  </a:ext>
                </a:extLst>
              </p:cNvPr>
              <p:cNvSpPr txBox="1"/>
              <p:nvPr/>
            </p:nvSpPr>
            <p:spPr>
              <a:xfrm>
                <a:off x="542464" y="4706771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9608B2-F206-4BBC-97F4-C17B5221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64" y="4706771"/>
                <a:ext cx="3877139" cy="394852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D395D0-52A9-478D-ABD0-027ACF9DFB2F}"/>
                  </a:ext>
                </a:extLst>
              </p:cNvPr>
              <p:cNvSpPr txBox="1"/>
              <p:nvPr/>
            </p:nvSpPr>
            <p:spPr>
              <a:xfrm>
                <a:off x="957963" y="3892550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D395D0-52A9-478D-ABD0-027ACF9D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63" y="3892550"/>
                <a:ext cx="3372740" cy="393121"/>
              </a:xfrm>
              <a:prstGeom prst="rect">
                <a:avLst/>
              </a:prstGeom>
              <a:blipFill>
                <a:blip r:embed="rId1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15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17748</TotalTime>
  <Words>511</Words>
  <Application>Microsoft Office PowerPoint</Application>
  <PresentationFormat>Widescreen</PresentationFormat>
  <Paragraphs>76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41</cp:revision>
  <dcterms:created xsi:type="dcterms:W3CDTF">2022-07-30T15:30:54Z</dcterms:created>
  <dcterms:modified xsi:type="dcterms:W3CDTF">2022-09-19T12:55:51Z</dcterms:modified>
</cp:coreProperties>
</file>