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67" r:id="rId2"/>
    <p:sldId id="264" r:id="rId3"/>
    <p:sldId id="266" r:id="rId4"/>
    <p:sldId id="265" r:id="rId5"/>
    <p:sldId id="263" r:id="rId6"/>
    <p:sldId id="261" r:id="rId7"/>
    <p:sldId id="256" r:id="rId8"/>
    <p:sldId id="258" r:id="rId9"/>
    <p:sldId id="259" r:id="rId10"/>
    <p:sldId id="262" r:id="rId11"/>
    <p:sldId id="270" r:id="rId12"/>
    <p:sldId id="272" r:id="rId13"/>
    <p:sldId id="260" r:id="rId14"/>
    <p:sldId id="268" r:id="rId15"/>
    <p:sldId id="269" r:id="rId16"/>
    <p:sldId id="271" r:id="rId17"/>
    <p:sldId id="25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nes AYAZ" initials="EA" lastIdx="1" clrIdx="0">
    <p:extLst>
      <p:ext uri="{19B8F6BF-5375-455C-9EA6-DF929625EA0E}">
        <p15:presenceInfo xmlns:p15="http://schemas.microsoft.com/office/powerpoint/2012/main" userId="81a0972ffad3cd3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34F0"/>
    <a:srgbClr val="0127E5"/>
    <a:srgbClr val="FE66F3"/>
    <a:srgbClr val="BF01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029" autoAdjust="0"/>
  </p:normalViewPr>
  <p:slideViewPr>
    <p:cSldViewPr snapToGrid="0">
      <p:cViewPr>
        <p:scale>
          <a:sx n="66" d="100"/>
          <a:sy n="66" d="100"/>
        </p:scale>
        <p:origin x="2274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B67866-21BA-4CA6-832C-195CC621F675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4816A0-0E75-4C90-BA90-018A0609A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901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4816A0-0E75-4C90-BA90-018A0609AAE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927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Fundamental Phase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4816A0-0E75-4C90-BA90-018A0609AAE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16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6ADBA-18C8-4CCA-83AB-8A5E838583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78BA47-291E-4629-84FA-1FD82859EC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8D93E-2B9D-4B0E-B777-66E346E9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B1700-4475-4CBC-B86D-A53CA45E6D33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C2309-D825-4D36-870A-BEF079A85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6582A-952C-4BEC-93FB-0C3942FC4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CE039-5616-4103-96A0-D4A60AD67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956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A9D8D-7C9D-4C7C-82E5-6E22E3B8B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4BF08C-CA8E-4DB0-AF1A-CF9FF90960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166EB-2B85-441C-ACA0-8AE6985E7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B1700-4475-4CBC-B86D-A53CA45E6D33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0A6BB-2453-4DCD-870E-E90D32C9E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67CAB4-532D-4F58-8206-69D1C8A24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CE039-5616-4103-96A0-D4A60AD67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11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9F0A57-A861-4D05-90C0-EED3F347C4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28191E-B7FF-4B9E-8302-9FF72DA969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655015-CE42-4153-B71F-46EB8F94E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B1700-4475-4CBC-B86D-A53CA45E6D33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91074-67CC-444D-BC18-595D72047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5A74E-E9E1-44E3-9BBD-5B3A1A454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CE039-5616-4103-96A0-D4A60AD67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984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BC8AF-4FBE-4F54-A0FC-B27EB13AE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40D71-F716-4D1F-948F-9491E6AB7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D5576-0572-4B70-B059-9379EE140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B1700-4475-4CBC-B86D-A53CA45E6D33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BE5727-63EC-460B-B4BD-99CBFF1EE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CA360-50A2-4C4C-8062-9C8149DD9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CE039-5616-4103-96A0-D4A60AD67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474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2CA86-B223-43F5-8B97-04887A379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8AED63-F8FF-4354-9170-7858839DA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382540-F409-4361-AA00-BA9F7F2E1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B1700-4475-4CBC-B86D-A53CA45E6D33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96E83-DA53-4236-9D83-F23C90D8E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007DC-168F-46FC-9F0C-6C8D8BCDD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CE039-5616-4103-96A0-D4A60AD67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385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D9EFA-03B0-481A-96F8-E34FED3AC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31B58-5CF5-42B4-BEDB-58601E9847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AF7AAE-AB02-4DF8-93AB-EE376A7BEF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2DD669-F3C6-400B-91B9-F8E5D84FF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B1700-4475-4CBC-B86D-A53CA45E6D33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D64380-7BF3-4C40-8767-6460D47A2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87E364-C488-4683-8617-B5EB202F2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CE039-5616-4103-96A0-D4A60AD67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982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5E082-102B-4B89-ACE3-69AE35900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185F84-6E1D-45BC-9A34-D2CC06820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3142A5-AE32-4610-88B3-E589041DD0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8B872C-4FEF-46F2-A454-637986B073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AD1BEB-BB52-4292-9325-C0F14A2166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060C1F-395A-48D1-BF11-B6615F0F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B1700-4475-4CBC-B86D-A53CA45E6D33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183A59-7E44-485C-894D-77D11CF25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EB3FA2-1A72-48FE-A7B6-A9B747D9E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CE039-5616-4103-96A0-D4A60AD67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035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358DD-A1E0-4139-81C1-C01F8AD3D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23DB08-05CF-475C-8CE0-342BF23F5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B1700-4475-4CBC-B86D-A53CA45E6D33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793D86-1E76-4939-BC9A-FA48C3342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B0D34F-EBEC-449C-9997-07C676CBD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CE039-5616-4103-96A0-D4A60AD67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054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28537C-E83D-49B4-8FF3-944352F72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B1700-4475-4CBC-B86D-A53CA45E6D33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03EC9D-32D7-4FDF-ABD2-1E90130EF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A6F87E-8DB9-49C4-9CE6-B8FC40353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CE039-5616-4103-96A0-D4A60AD67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571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92B47-36DD-425C-82A4-0F0833F7F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4831E-C66D-48AB-912B-D52C539C9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AF7D0E-4600-4A5C-8C59-55B60D2687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F3AED-A6F6-4E2E-8A0D-3A2A5BB87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B1700-4475-4CBC-B86D-A53CA45E6D33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DB88F3-2616-45D4-BAA0-148DC9B3E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DBFCE-8577-4D1D-9F90-A4CE6D341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CE039-5616-4103-96A0-D4A60AD67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06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FCCF9-04C3-4B34-B4E6-E817FF951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1AE70A-6F72-40B5-A118-6C6E6D5D0D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0200A7-48A9-434D-BDF9-6BA636BC85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F8C8EA-9379-41E1-80D8-FE40D6140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B1700-4475-4CBC-B86D-A53CA45E6D33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0F1A1E-B781-454E-A46C-FBED981EE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ED679E-FB5E-48D1-A837-043FA7ED4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CE039-5616-4103-96A0-D4A60AD67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31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BA4382-0A65-4D7B-B25F-45049DDEE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9773F2-F5BD-4ABF-A26C-BD9C86223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CF85C-E9BF-43A3-8766-D3EBA8E283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DB1700-4475-4CBC-B86D-A53CA45E6D33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30B68-8A9F-49AC-A3F8-AD57E504E3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71C5A7-F963-4D02-A150-F97F6358BE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7CE039-5616-4103-96A0-D4A60AD67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953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1.emf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2.emf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7" Type="http://schemas.openxmlformats.org/officeDocument/2006/relationships/image" Target="../media/image54.png"/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39.emf"/><Relationship Id="rId4" Type="http://schemas.openxmlformats.org/officeDocument/2006/relationships/image" Target="../media/image38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emf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emf"/><Relationship Id="rId5" Type="http://schemas.openxmlformats.org/officeDocument/2006/relationships/image" Target="../media/image44.emf"/><Relationship Id="rId4" Type="http://schemas.openxmlformats.org/officeDocument/2006/relationships/image" Target="../media/image43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50.emf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emf"/><Relationship Id="rId5" Type="http://schemas.openxmlformats.org/officeDocument/2006/relationships/image" Target="../media/image48.emf"/><Relationship Id="rId4" Type="http://schemas.openxmlformats.org/officeDocument/2006/relationships/image" Target="../media/image47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2" Type="http://schemas.openxmlformats.org/officeDocument/2006/relationships/image" Target="../media/image52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emf"/><Relationship Id="rId2" Type="http://schemas.openxmlformats.org/officeDocument/2006/relationships/image" Target="../media/image57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5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4.emf"/><Relationship Id="rId7" Type="http://schemas.openxmlformats.org/officeDocument/2006/relationships/image" Target="../media/image60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6.emf"/><Relationship Id="rId4" Type="http://schemas.openxmlformats.org/officeDocument/2006/relationships/image" Target="../media/image5.emf"/><Relationship Id="rId9" Type="http://schemas.openxmlformats.org/officeDocument/2006/relationships/image" Target="../media/image8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8.emf"/><Relationship Id="rId7" Type="http://schemas.openxmlformats.org/officeDocument/2006/relationships/image" Target="../media/image12.emf"/><Relationship Id="rId12" Type="http://schemas.openxmlformats.org/officeDocument/2006/relationships/image" Target="../media/image19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emf"/><Relationship Id="rId11" Type="http://schemas.openxmlformats.org/officeDocument/2006/relationships/image" Target="../media/image18.png"/><Relationship Id="rId5" Type="http://schemas.openxmlformats.org/officeDocument/2006/relationships/image" Target="../media/image10.emf"/><Relationship Id="rId10" Type="http://schemas.openxmlformats.org/officeDocument/2006/relationships/image" Target="../media/image17.png"/><Relationship Id="rId4" Type="http://schemas.openxmlformats.org/officeDocument/2006/relationships/image" Target="../media/image9.emf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1.png"/><Relationship Id="rId5" Type="http://schemas.openxmlformats.org/officeDocument/2006/relationships/image" Target="../media/image261.png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emf"/><Relationship Id="rId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26.emf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27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0.png"/><Relationship Id="rId3" Type="http://schemas.openxmlformats.org/officeDocument/2006/relationships/image" Target="../media/image29.emf"/><Relationship Id="rId7" Type="http://schemas.openxmlformats.org/officeDocument/2006/relationships/image" Target="../media/image130.png"/><Relationship Id="rId12" Type="http://schemas.openxmlformats.org/officeDocument/2006/relationships/image" Target="../media/image180.png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11" Type="http://schemas.openxmlformats.org/officeDocument/2006/relationships/image" Target="../media/image170.png"/><Relationship Id="rId5" Type="http://schemas.openxmlformats.org/officeDocument/2006/relationships/image" Target="../media/image31.emf"/><Relationship Id="rId10" Type="http://schemas.openxmlformats.org/officeDocument/2006/relationships/image" Target="../media/image160.png"/><Relationship Id="rId4" Type="http://schemas.openxmlformats.org/officeDocument/2006/relationships/image" Target="../media/image30.emf"/><Relationship Id="rId9" Type="http://schemas.openxmlformats.org/officeDocument/2006/relationships/image" Target="../media/image15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13" Type="http://schemas.openxmlformats.org/officeDocument/2006/relationships/image" Target="../media/image31.png"/><Relationship Id="rId3" Type="http://schemas.openxmlformats.org/officeDocument/2006/relationships/image" Target="../media/image33.emf"/><Relationship Id="rId7" Type="http://schemas.openxmlformats.org/officeDocument/2006/relationships/image" Target="../media/image35.emf"/><Relationship Id="rId12" Type="http://schemas.openxmlformats.org/officeDocument/2006/relationships/image" Target="../media/image300.png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emf"/><Relationship Id="rId11" Type="http://schemas.openxmlformats.org/officeDocument/2006/relationships/image" Target="../media/image290.png"/><Relationship Id="rId5" Type="http://schemas.openxmlformats.org/officeDocument/2006/relationships/image" Target="../media/image230.png"/><Relationship Id="rId10" Type="http://schemas.openxmlformats.org/officeDocument/2006/relationships/image" Target="../media/image280.png"/><Relationship Id="rId4" Type="http://schemas.openxmlformats.org/officeDocument/2006/relationships/image" Target="../media/image220.png"/><Relationship Id="rId9" Type="http://schemas.openxmlformats.org/officeDocument/2006/relationships/image" Target="../media/image27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01029E6E-C7E3-487B-8AD6-0E31205192FB}"/>
              </a:ext>
            </a:extLst>
          </p:cNvPr>
          <p:cNvGrpSpPr/>
          <p:nvPr/>
        </p:nvGrpSpPr>
        <p:grpSpPr>
          <a:xfrm>
            <a:off x="1429478" y="1564879"/>
            <a:ext cx="2748641" cy="2032430"/>
            <a:chOff x="1150962" y="1507183"/>
            <a:chExt cx="2748641" cy="2032430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5E7FDC9F-ED62-4622-8211-716BE7C32D6C}"/>
                </a:ext>
              </a:extLst>
            </p:cNvPr>
            <p:cNvCxnSpPr>
              <a:cxnSpLocks/>
            </p:cNvCxnSpPr>
            <p:nvPr/>
          </p:nvCxnSpPr>
          <p:spPr>
            <a:xfrm>
              <a:off x="1156196" y="3539612"/>
              <a:ext cx="1200647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A7D5B58-A447-4209-84AE-18FF6900FE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56843" y="2513991"/>
              <a:ext cx="1305355" cy="1025622"/>
            </a:xfrm>
            <a:prstGeom prst="straightConnector1">
              <a:avLst/>
            </a:prstGeom>
            <a:ln w="25400">
              <a:solidFill>
                <a:srgbClr val="0127E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F84F3113-1355-468D-9858-1FD859EEBA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67433" y="1507183"/>
              <a:ext cx="232170" cy="1006809"/>
            </a:xfrm>
            <a:prstGeom prst="straightConnector1">
              <a:avLst/>
            </a:prstGeom>
            <a:ln w="25400">
              <a:solidFill>
                <a:srgbClr val="FE34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E7D52C5-305A-4A46-9FAA-8265989018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50962" y="1507183"/>
              <a:ext cx="2748641" cy="2032429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296AFC2-51B8-41DD-9989-A174C5BC0A5D}"/>
                  </a:ext>
                </a:extLst>
              </p:cNvPr>
              <p:cNvSpPr txBox="1"/>
              <p:nvPr/>
            </p:nvSpPr>
            <p:spPr>
              <a:xfrm rot="19268304">
                <a:off x="1951206" y="2135998"/>
                <a:ext cx="1634481" cy="35291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𝐴𝐵𝐶</m:t>
                              </m:r>
                            </m:sub>
                          </m:sSub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𝑓𝑠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296AFC2-51B8-41DD-9989-A174C5BC0A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268304">
                <a:off x="1951206" y="2135998"/>
                <a:ext cx="1634481" cy="35291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17">
            <a:extLst>
              <a:ext uri="{FF2B5EF4-FFF2-40B4-BE49-F238E27FC236}">
                <a16:creationId xmlns:a16="http://schemas.microsoft.com/office/drawing/2014/main" id="{D7624960-C59E-468A-98A2-273B33FD7D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5470" y="1344561"/>
            <a:ext cx="3810000" cy="28575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80AFBB4-EF16-4ED3-8947-4270FC70B7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5573" y="1344561"/>
            <a:ext cx="3810000" cy="2857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97F114A-8C94-43CD-AFCA-03D895174D14}"/>
                  </a:ext>
                </a:extLst>
              </p:cNvPr>
              <p:cNvSpPr txBox="1"/>
              <p:nvPr/>
            </p:nvSpPr>
            <p:spPr>
              <a:xfrm>
                <a:off x="1297222" y="3176522"/>
                <a:ext cx="163448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97F114A-8C94-43CD-AFCA-03D895174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222" y="3176522"/>
                <a:ext cx="1634481" cy="276999"/>
              </a:xfrm>
              <a:prstGeom prst="rect">
                <a:avLst/>
              </a:prstGeom>
              <a:blipFill>
                <a:blip r:embed="rId5"/>
                <a:stretch>
                  <a:fillRect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4D4604F-582D-485F-8325-CA07721CA4C3}"/>
                  </a:ext>
                </a:extLst>
              </p:cNvPr>
              <p:cNvSpPr txBox="1"/>
              <p:nvPr/>
            </p:nvSpPr>
            <p:spPr>
              <a:xfrm rot="19308726">
                <a:off x="2274895" y="2745915"/>
                <a:ext cx="1634481" cy="35291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acc>
                                <m:accPr>
                                  <m:chr m:val="̂"/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𝑓𝑠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4D4604F-582D-485F-8325-CA07721CA4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308726">
                <a:off x="2274895" y="2745915"/>
                <a:ext cx="1634481" cy="35291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5222623-F0E3-41DE-AF4E-A5895BEE42AF}"/>
                  </a:ext>
                </a:extLst>
              </p:cNvPr>
              <p:cNvSpPr txBox="1"/>
              <p:nvPr/>
            </p:nvSpPr>
            <p:spPr>
              <a:xfrm rot="16904928">
                <a:off x="2962487" y="1942700"/>
                <a:ext cx="1634481" cy="35291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𝑓𝑠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5222623-F0E3-41DE-AF4E-A5895BEE42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904928">
                <a:off x="2962487" y="1942700"/>
                <a:ext cx="1634481" cy="35291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Arc 31">
            <a:extLst>
              <a:ext uri="{FF2B5EF4-FFF2-40B4-BE49-F238E27FC236}">
                <a16:creationId xmlns:a16="http://schemas.microsoft.com/office/drawing/2014/main" id="{FA92E3CA-3E32-4859-9FFF-4A87F77B4ACF}"/>
              </a:ext>
            </a:extLst>
          </p:cNvPr>
          <p:cNvSpPr/>
          <p:nvPr/>
        </p:nvSpPr>
        <p:spPr>
          <a:xfrm rot="2814214">
            <a:off x="1516263" y="3244561"/>
            <a:ext cx="541320" cy="245805"/>
          </a:xfrm>
          <a:prstGeom prst="arc">
            <a:avLst>
              <a:gd name="adj1" fmla="val 16200000"/>
              <a:gd name="adj2" fmla="val 2127672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7AAFE0E-C8DF-4837-8AFF-CD67EA186199}"/>
                  </a:ext>
                </a:extLst>
              </p:cNvPr>
              <p:cNvSpPr txBox="1"/>
              <p:nvPr/>
            </p:nvSpPr>
            <p:spPr>
              <a:xfrm>
                <a:off x="1297222" y="3656988"/>
                <a:ext cx="1634481" cy="35291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𝑓𝑠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7AAFE0E-C8DF-4837-8AFF-CD67EA1861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222" y="3656988"/>
                <a:ext cx="1634481" cy="352917"/>
              </a:xfrm>
              <a:prstGeom prst="rect">
                <a:avLst/>
              </a:prstGeom>
              <a:blipFill>
                <a:blip r:embed="rId8"/>
                <a:stretch>
                  <a:fillRect t="-20690" b="-224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29DAD33-4FD8-4772-AB68-D038FE6B2C99}"/>
              </a:ext>
            </a:extLst>
          </p:cNvPr>
          <p:cNvCxnSpPr/>
          <p:nvPr/>
        </p:nvCxnSpPr>
        <p:spPr>
          <a:xfrm>
            <a:off x="2635359" y="3587475"/>
            <a:ext cx="207750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Arc 35">
            <a:extLst>
              <a:ext uri="{FF2B5EF4-FFF2-40B4-BE49-F238E27FC236}">
                <a16:creationId xmlns:a16="http://schemas.microsoft.com/office/drawing/2014/main" id="{5AFC94D4-D1EA-4233-B178-51DA8E21AF64}"/>
              </a:ext>
            </a:extLst>
          </p:cNvPr>
          <p:cNvSpPr/>
          <p:nvPr/>
        </p:nvSpPr>
        <p:spPr>
          <a:xfrm rot="2814214">
            <a:off x="2699601" y="3286748"/>
            <a:ext cx="541320" cy="245805"/>
          </a:xfrm>
          <a:prstGeom prst="arc">
            <a:avLst>
              <a:gd name="adj1" fmla="val 16200000"/>
              <a:gd name="adj2" fmla="val 2127672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486CC42-1884-404E-B4F7-388843E7DE79}"/>
                  </a:ext>
                </a:extLst>
              </p:cNvPr>
              <p:cNvSpPr txBox="1"/>
              <p:nvPr/>
            </p:nvSpPr>
            <p:spPr>
              <a:xfrm>
                <a:off x="2484416" y="3239555"/>
                <a:ext cx="163448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486CC42-1884-404E-B4F7-388843E7DE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4416" y="3239555"/>
                <a:ext cx="1634481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EAD758F-3034-46CA-9062-883C2E53F1AE}"/>
                  </a:ext>
                </a:extLst>
              </p:cNvPr>
              <p:cNvSpPr txBox="1"/>
              <p:nvPr/>
            </p:nvSpPr>
            <p:spPr>
              <a:xfrm>
                <a:off x="3535759" y="1858791"/>
                <a:ext cx="163448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EAD758F-3034-46CA-9062-883C2E53F1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5759" y="1858791"/>
                <a:ext cx="1634481" cy="276999"/>
              </a:xfrm>
              <a:prstGeom prst="rect">
                <a:avLst/>
              </a:prstGeom>
              <a:blipFill>
                <a:blip r:embed="rId10"/>
                <a:stretch>
                  <a:fillRect t="-2222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1CA4872-C19A-43D2-B100-9706E2A6D49A}"/>
              </a:ext>
            </a:extLst>
          </p:cNvPr>
          <p:cNvCxnSpPr>
            <a:cxnSpLocks/>
          </p:cNvCxnSpPr>
          <p:nvPr/>
        </p:nvCxnSpPr>
        <p:spPr>
          <a:xfrm flipV="1">
            <a:off x="3940714" y="1807838"/>
            <a:ext cx="909802" cy="7638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Arc 47">
            <a:extLst>
              <a:ext uri="{FF2B5EF4-FFF2-40B4-BE49-F238E27FC236}">
                <a16:creationId xmlns:a16="http://schemas.microsoft.com/office/drawing/2014/main" id="{B5022622-41C3-4375-B0CE-A8D251DA5836}"/>
              </a:ext>
            </a:extLst>
          </p:cNvPr>
          <p:cNvSpPr/>
          <p:nvPr/>
        </p:nvSpPr>
        <p:spPr>
          <a:xfrm rot="1387721">
            <a:off x="3926989" y="2155524"/>
            <a:ext cx="541320" cy="245805"/>
          </a:xfrm>
          <a:prstGeom prst="arc">
            <a:avLst>
              <a:gd name="adj1" fmla="val 12427162"/>
              <a:gd name="adj2" fmla="val 1877785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A50857D-DD7D-439E-850E-887C3C50152E}"/>
                  </a:ext>
                </a:extLst>
              </p:cNvPr>
              <p:cNvSpPr txBox="1"/>
              <p:nvPr/>
            </p:nvSpPr>
            <p:spPr>
              <a:xfrm>
                <a:off x="1441930" y="5898627"/>
                <a:ext cx="195029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A50857D-DD7D-439E-850E-887C3C5015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930" y="5898627"/>
                <a:ext cx="1950296" cy="276999"/>
              </a:xfrm>
              <a:prstGeom prst="rect">
                <a:avLst/>
              </a:prstGeom>
              <a:blipFill>
                <a:blip r:embed="rId11"/>
                <a:stretch>
                  <a:fillRect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4763A97-98A3-4427-B019-A0B70C22D960}"/>
                  </a:ext>
                </a:extLst>
              </p:cNvPr>
              <p:cNvSpPr txBox="1"/>
              <p:nvPr/>
            </p:nvSpPr>
            <p:spPr>
              <a:xfrm>
                <a:off x="1419503" y="6220978"/>
                <a:ext cx="195029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4763A97-98A3-4427-B019-A0B70C22D9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9503" y="6220978"/>
                <a:ext cx="1950296" cy="276999"/>
              </a:xfrm>
              <a:prstGeom prst="rect">
                <a:avLst/>
              </a:prstGeom>
              <a:blipFill>
                <a:blip r:embed="rId12"/>
                <a:stretch>
                  <a:fillRect t="-444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B5FBD2FD-8F17-4D5E-BAD8-39F470AC843F}"/>
                  </a:ext>
                </a:extLst>
              </p:cNvPr>
              <p:cNvSpPr txBox="1"/>
              <p:nvPr/>
            </p:nvSpPr>
            <p:spPr>
              <a:xfrm>
                <a:off x="6590070" y="910674"/>
                <a:ext cx="1216744" cy="327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2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 </m:t>
                    </m:r>
                    <m:sSub>
                      <m:sSubPr>
                        <m:ctrlPr>
                          <a:rPr lang="en-US" sz="1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2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acc>
                              <m:accPr>
                                <m:chr m:val="̂"/>
                                <m:ctrlPr>
                                  <a:rPr lang="en-US" sz="12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2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sz="1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  <m:sub>
                        <m:r>
                          <a:rPr lang="en-US" sz="1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𝑓𝑠</m:t>
                        </m:r>
                        <m:r>
                          <a:rPr lang="en-US" sz="1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</m:sub>
                    </m:sSub>
                  </m:oMath>
                </a14:m>
                <a:r>
                  <a:rPr 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2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2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2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sz="1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e>
                      <m:sub>
                        <m:r>
                          <a:rPr lang="en-US" sz="1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𝑓𝑠</m:t>
                        </m:r>
                        <m:r>
                          <a:rPr lang="en-US" sz="1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</m:sub>
                    </m:sSub>
                    <m:r>
                      <a:rPr lang="en-US" sz="1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B5FBD2FD-8F17-4D5E-BAD8-39F470AC8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0070" y="910674"/>
                <a:ext cx="1216744" cy="32752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TextBox 56">
            <a:extLst>
              <a:ext uri="{FF2B5EF4-FFF2-40B4-BE49-F238E27FC236}">
                <a16:creationId xmlns:a16="http://schemas.microsoft.com/office/drawing/2014/main" id="{B7D58F41-D6FF-4866-8BE7-F8EB535439E9}"/>
              </a:ext>
            </a:extLst>
          </p:cNvPr>
          <p:cNvSpPr txBox="1"/>
          <p:nvPr/>
        </p:nvSpPr>
        <p:spPr>
          <a:xfrm>
            <a:off x="6395160" y="4202061"/>
            <a:ext cx="9858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32DDC6B-D970-48D6-B263-19F0911EBBA4}"/>
              </a:ext>
            </a:extLst>
          </p:cNvPr>
          <p:cNvSpPr txBox="1"/>
          <p:nvPr/>
        </p:nvSpPr>
        <p:spPr>
          <a:xfrm>
            <a:off x="9625057" y="4202061"/>
            <a:ext cx="9858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817EF20-A17D-4916-BA17-EAEB26517AD9}"/>
              </a:ext>
            </a:extLst>
          </p:cNvPr>
          <p:cNvCxnSpPr>
            <a:cxnSpLocks/>
          </p:cNvCxnSpPr>
          <p:nvPr/>
        </p:nvCxnSpPr>
        <p:spPr>
          <a:xfrm>
            <a:off x="6621379" y="580103"/>
            <a:ext cx="0" cy="2008364"/>
          </a:xfrm>
          <a:prstGeom prst="line">
            <a:avLst/>
          </a:prstGeom>
          <a:ln w="12700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C40EFA2-1D81-49A9-9FC8-D019462DDE2E}"/>
              </a:ext>
            </a:extLst>
          </p:cNvPr>
          <p:cNvCxnSpPr>
            <a:cxnSpLocks/>
          </p:cNvCxnSpPr>
          <p:nvPr/>
        </p:nvCxnSpPr>
        <p:spPr>
          <a:xfrm>
            <a:off x="7372618" y="1238200"/>
            <a:ext cx="0" cy="1469515"/>
          </a:xfrm>
          <a:prstGeom prst="line">
            <a:avLst/>
          </a:prstGeom>
          <a:ln w="12700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26E3CFF-02F6-4B50-BCB8-2C9765B2FB1A}"/>
              </a:ext>
            </a:extLst>
          </p:cNvPr>
          <p:cNvCxnSpPr>
            <a:cxnSpLocks/>
          </p:cNvCxnSpPr>
          <p:nvPr/>
        </p:nvCxnSpPr>
        <p:spPr>
          <a:xfrm>
            <a:off x="6669270" y="1258055"/>
            <a:ext cx="641585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EFB99296-1F71-4956-B484-D3ED2D359A6E}"/>
              </a:ext>
            </a:extLst>
          </p:cNvPr>
          <p:cNvSpPr txBox="1"/>
          <p:nvPr/>
        </p:nvSpPr>
        <p:spPr>
          <a:xfrm>
            <a:off x="2752020" y="4195918"/>
            <a:ext cx="9858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B0D510F-D91A-452A-B687-65BDC6EDEE76}"/>
              </a:ext>
            </a:extLst>
          </p:cNvPr>
          <p:cNvCxnSpPr>
            <a:cxnSpLocks/>
          </p:cNvCxnSpPr>
          <p:nvPr/>
        </p:nvCxnSpPr>
        <p:spPr>
          <a:xfrm>
            <a:off x="7727508" y="580103"/>
            <a:ext cx="0" cy="2067987"/>
          </a:xfrm>
          <a:prstGeom prst="line">
            <a:avLst/>
          </a:prstGeom>
          <a:ln w="12700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E18C0BE8-1A89-45BB-A868-7BF9657E7E2A}"/>
                  </a:ext>
                </a:extLst>
              </p:cNvPr>
              <p:cNvSpPr txBox="1"/>
              <p:nvPr/>
            </p:nvSpPr>
            <p:spPr>
              <a:xfrm>
                <a:off x="6560573" y="222890"/>
                <a:ext cx="1994216" cy="327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2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 </m:t>
                    </m:r>
                    <m:sSub>
                      <m:sSubPr>
                        <m:ctrlPr>
                          <a:rPr lang="en-US" sz="1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2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acc>
                              <m:accPr>
                                <m:chr m:val="̂"/>
                                <m:ctrlPr>
                                  <a:rPr lang="en-US" sz="12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2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sz="1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  <m:sub>
                        <m:r>
                          <a:rPr lang="en-US" sz="1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𝑓𝑠</m:t>
                        </m:r>
                        <m:r>
                          <a:rPr lang="en-US" sz="1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</m:sub>
                    </m:sSub>
                    <m:r>
                      <a:rPr lang="en-US" sz="12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2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2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2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sz="1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e>
                      <m:sub>
                        <m:r>
                          <a:rPr lang="en-US" sz="1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𝑓𝑠</m:t>
                        </m:r>
                        <m:r>
                          <a:rPr lang="en-US" sz="1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sz="1200" i="1" dirty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E18C0BE8-1A89-45BB-A868-7BF9657E7E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0573" y="222890"/>
                <a:ext cx="1994216" cy="327526"/>
              </a:xfrm>
              <a:prstGeom prst="rect">
                <a:avLst/>
              </a:prstGeom>
              <a:blipFill>
                <a:blip r:embed="rId14"/>
                <a:stretch>
                  <a:fillRect b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AC168FF-56DC-4228-B9CC-3748E052FD48}"/>
              </a:ext>
            </a:extLst>
          </p:cNvPr>
          <p:cNvCxnSpPr>
            <a:cxnSpLocks/>
          </p:cNvCxnSpPr>
          <p:nvPr/>
        </p:nvCxnSpPr>
        <p:spPr>
          <a:xfrm>
            <a:off x="6621379" y="751694"/>
            <a:ext cx="101828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3687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153176A-8067-413E-9170-17397E461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500" y="742949"/>
            <a:ext cx="3492500" cy="26193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E0C33E4-A50F-4D08-A90E-132E954CB3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9045" y="3362324"/>
            <a:ext cx="3581395" cy="26860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B62EA78-4353-4D76-86BC-CD5E8CD45F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742948"/>
            <a:ext cx="3492500" cy="26193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1867AD2-15BF-4913-99FB-63A7F95772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999" y="3362330"/>
            <a:ext cx="3581395" cy="268604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2C54E2A-E541-4E9D-8CA6-0924546D8C83}"/>
                  </a:ext>
                </a:extLst>
              </p:cNvPr>
              <p:cNvSpPr txBox="1"/>
              <p:nvPr/>
            </p:nvSpPr>
            <p:spPr>
              <a:xfrm>
                <a:off x="3520957" y="5981699"/>
                <a:ext cx="1796800" cy="3583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(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120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2C54E2A-E541-4E9D-8CA6-0924546D8C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0957" y="5981699"/>
                <a:ext cx="1796800" cy="358303"/>
              </a:xfrm>
              <a:prstGeom prst="rect">
                <a:avLst/>
              </a:prstGeom>
              <a:blipFill>
                <a:blip r:embed="rId6"/>
                <a:stretch>
                  <a:fillRect b="-67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1B074EF-AD5D-4598-A4AA-672E24C83D04}"/>
                  </a:ext>
                </a:extLst>
              </p:cNvPr>
              <p:cNvSpPr txBox="1"/>
              <p:nvPr/>
            </p:nvSpPr>
            <p:spPr>
              <a:xfrm>
                <a:off x="6843247" y="5981699"/>
                <a:ext cx="2042445" cy="3583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180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1B074EF-AD5D-4598-A4AA-672E24C83D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3247" y="5981699"/>
                <a:ext cx="2042445" cy="358303"/>
              </a:xfrm>
              <a:prstGeom prst="rect">
                <a:avLst/>
              </a:prstGeom>
              <a:blipFill>
                <a:blip r:embed="rId7"/>
                <a:stretch>
                  <a:fillRect b="-67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4043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2C54E2A-E541-4E9D-8CA6-0924546D8C83}"/>
                  </a:ext>
                </a:extLst>
              </p:cNvPr>
              <p:cNvSpPr txBox="1"/>
              <p:nvPr/>
            </p:nvSpPr>
            <p:spPr>
              <a:xfrm>
                <a:off x="4012566" y="6228407"/>
                <a:ext cx="1796800" cy="3583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(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120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2C54E2A-E541-4E9D-8CA6-0924546D8C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2566" y="6228407"/>
                <a:ext cx="1796800" cy="358303"/>
              </a:xfrm>
              <a:prstGeom prst="rect">
                <a:avLst/>
              </a:prstGeom>
              <a:blipFill>
                <a:blip r:embed="rId2"/>
                <a:stretch>
                  <a:fillRect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1B074EF-AD5D-4598-A4AA-672E24C83D04}"/>
                  </a:ext>
                </a:extLst>
              </p:cNvPr>
              <p:cNvSpPr txBox="1"/>
              <p:nvPr/>
            </p:nvSpPr>
            <p:spPr>
              <a:xfrm>
                <a:off x="7168620" y="6185699"/>
                <a:ext cx="2042445" cy="3583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180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1B074EF-AD5D-4598-A4AA-672E24C83D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8620" y="6185699"/>
                <a:ext cx="2042445" cy="358303"/>
              </a:xfrm>
              <a:prstGeom prst="rect">
                <a:avLst/>
              </a:prstGeom>
              <a:blipFill>
                <a:blip r:embed="rId3"/>
                <a:stretch>
                  <a:fillRect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B815FCD6-AF9A-400C-8FD3-3918B05BDB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497" y="809630"/>
            <a:ext cx="3581395" cy="268604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CFEED4A-AE77-48BC-BA9E-8A3BF0007E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6497" y="3474803"/>
            <a:ext cx="3581395" cy="268604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93465AC-350F-4E71-BD30-9C7CAEAA98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53404" y="809629"/>
            <a:ext cx="3581394" cy="26860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F9A199A-39DD-459C-9932-286A74E7FA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06301" y="3429000"/>
            <a:ext cx="3675599" cy="2756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026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2C54E2A-E541-4E9D-8CA6-0924546D8C83}"/>
                  </a:ext>
                </a:extLst>
              </p:cNvPr>
              <p:cNvSpPr txBox="1"/>
              <p:nvPr/>
            </p:nvSpPr>
            <p:spPr>
              <a:xfrm>
                <a:off x="4012566" y="6228407"/>
                <a:ext cx="1796800" cy="3583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(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120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2C54E2A-E541-4E9D-8CA6-0924546D8C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2566" y="6228407"/>
                <a:ext cx="1796800" cy="358303"/>
              </a:xfrm>
              <a:prstGeom prst="rect">
                <a:avLst/>
              </a:prstGeom>
              <a:blipFill>
                <a:blip r:embed="rId2"/>
                <a:stretch>
                  <a:fillRect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1B074EF-AD5D-4598-A4AA-672E24C83D04}"/>
                  </a:ext>
                </a:extLst>
              </p:cNvPr>
              <p:cNvSpPr txBox="1"/>
              <p:nvPr/>
            </p:nvSpPr>
            <p:spPr>
              <a:xfrm>
                <a:off x="7168620" y="6185699"/>
                <a:ext cx="2042445" cy="3583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180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1B074EF-AD5D-4598-A4AA-672E24C83D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8620" y="6185699"/>
                <a:ext cx="2042445" cy="358303"/>
              </a:xfrm>
              <a:prstGeom prst="rect">
                <a:avLst/>
              </a:prstGeom>
              <a:blipFill>
                <a:blip r:embed="rId3"/>
                <a:stretch>
                  <a:fillRect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1FED498D-1F07-4000-9941-0DFFD967DC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3481" y="855431"/>
            <a:ext cx="3581395" cy="26860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43C642-DAD4-4CA9-9722-A2C3C231AE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9277" y="3439476"/>
            <a:ext cx="3675599" cy="27566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86A5FC9-339E-433D-86A2-AADF1815DB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7395" y="855431"/>
            <a:ext cx="3560497" cy="26703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9E69301-7589-4256-A366-6F021DDBDC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66395" y="3525804"/>
            <a:ext cx="3603471" cy="2702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147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0CB9359-EE59-4EC1-A4A8-51ECC7469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8575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0942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C80722B-B158-44ED-AB20-6EC8E0A53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668124"/>
            <a:ext cx="5334000" cy="4000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4510345-9FF7-4244-AA3D-53CE140389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9457" y="1668124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812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090348-33A6-4B90-9CAD-A335BF33B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668124"/>
            <a:ext cx="5334000" cy="4000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D7CDF20-27CC-4274-AA35-8B50BAE45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9581" y="1668124"/>
            <a:ext cx="5334000" cy="40005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679A6C7-C954-4967-A745-62A83A78F163}"/>
              </a:ext>
            </a:extLst>
          </p:cNvPr>
          <p:cNvSpPr/>
          <p:nvPr/>
        </p:nvSpPr>
        <p:spPr>
          <a:xfrm>
            <a:off x="2249345" y="1866900"/>
            <a:ext cx="304800" cy="31242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0B3DA6F-70B8-414D-AF44-771BB52BC041}"/>
              </a:ext>
            </a:extLst>
          </p:cNvPr>
          <p:cNvSpPr/>
          <p:nvPr/>
        </p:nvSpPr>
        <p:spPr>
          <a:xfrm>
            <a:off x="3254436" y="1866900"/>
            <a:ext cx="304800" cy="31242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81324F9-66DA-485E-8407-8B393C43C592}"/>
                  </a:ext>
                </a:extLst>
              </p:cNvPr>
              <p:cNvSpPr txBox="1"/>
              <p:nvPr/>
            </p:nvSpPr>
            <p:spPr>
              <a:xfrm>
                <a:off x="1503345" y="1349254"/>
                <a:ext cx="1796800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81324F9-66DA-485E-8407-8B393C43C5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3345" y="1349254"/>
                <a:ext cx="1796800" cy="4770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9804392-C998-4323-AE14-1FD1A45BD1FE}"/>
                  </a:ext>
                </a:extLst>
              </p:cNvPr>
              <p:cNvSpPr txBox="1"/>
              <p:nvPr/>
            </p:nvSpPr>
            <p:spPr>
              <a:xfrm>
                <a:off x="2554145" y="1338480"/>
                <a:ext cx="1679122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9804392-C998-4323-AE14-1FD1A45BD1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4145" y="1338480"/>
                <a:ext cx="1679122" cy="4770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91554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80E8625-6079-4D52-B664-384248360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83" y="1806717"/>
            <a:ext cx="5334000" cy="4000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D7094C-65FE-41E1-B132-81B1EA2B83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5955" y="1806717"/>
            <a:ext cx="5334000" cy="40005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DEA21EF-0104-4FBC-A9AE-6C5B7E7CCF76}"/>
              </a:ext>
            </a:extLst>
          </p:cNvPr>
          <p:cNvSpPr/>
          <p:nvPr/>
        </p:nvSpPr>
        <p:spPr>
          <a:xfrm>
            <a:off x="1895383" y="1940964"/>
            <a:ext cx="304800" cy="31242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E714F6E-A5FF-49F3-A9EA-97E9C851BE35}"/>
              </a:ext>
            </a:extLst>
          </p:cNvPr>
          <p:cNvSpPr/>
          <p:nvPr/>
        </p:nvSpPr>
        <p:spPr>
          <a:xfrm>
            <a:off x="2900474" y="1940964"/>
            <a:ext cx="304800" cy="31242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ECA65F6-B4C7-4C09-89C0-7EE4BB9C233C}"/>
                  </a:ext>
                </a:extLst>
              </p:cNvPr>
              <p:cNvSpPr txBox="1"/>
              <p:nvPr/>
            </p:nvSpPr>
            <p:spPr>
              <a:xfrm>
                <a:off x="1149383" y="1423318"/>
                <a:ext cx="1796800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ECA65F6-B4C7-4C09-89C0-7EE4BB9C23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9383" y="1423318"/>
                <a:ext cx="1796800" cy="4770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5DEEDEE-2CCA-44AC-975A-F059396BC7D6}"/>
                  </a:ext>
                </a:extLst>
              </p:cNvPr>
              <p:cNvSpPr txBox="1"/>
              <p:nvPr/>
            </p:nvSpPr>
            <p:spPr>
              <a:xfrm>
                <a:off x="2131357" y="1418367"/>
                <a:ext cx="1679122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5DEEDEE-2CCA-44AC-975A-F059396BC7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1357" y="1418367"/>
                <a:ext cx="1679122" cy="4770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75431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915F1EF-9814-48E2-A217-E86153226D33}"/>
              </a:ext>
            </a:extLst>
          </p:cNvPr>
          <p:cNvSpPr txBox="1"/>
          <p:nvPr/>
        </p:nvSpPr>
        <p:spPr>
          <a:xfrm>
            <a:off x="3295650" y="-780554"/>
            <a:ext cx="7251700" cy="8125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WPT system is connected between leg-A and leg-B, and the WPT system is supposed to be excited by the switching harmonic.</a:t>
            </a:r>
          </a:p>
          <a:p>
            <a:r>
              <a:rPr lang="en-US" dirty="0"/>
              <a:t>For each switching interval, the duty cycle of leg-A and leg-B varies, and their average values equal the corresponding reference voltages at each time interval. </a:t>
            </a:r>
          </a:p>
          <a:p>
            <a:r>
              <a:rPr lang="en-US" dirty="0"/>
              <a:t>Thus, varying duty cycles follow a sinusoidal reference signal, which drives the motor. However, the changing duty cycles cause a fluctuation in the magnitude of the switching component. </a:t>
            </a:r>
          </a:p>
          <a:p>
            <a:r>
              <a:rPr lang="en-US" dirty="0"/>
              <a:t>The fluctuation can also be analyzed in the frequency domain and modeled as sideband harmonics. </a:t>
            </a:r>
          </a:p>
          <a:p>
            <a:r>
              <a:rPr lang="en-US" dirty="0"/>
              <a:t>Due to this fluctuation, the input voltage of the WPT system changes over the fundamental period. </a:t>
            </a:r>
          </a:p>
          <a:p>
            <a:r>
              <a:rPr lang="en-US" dirty="0"/>
              <a:t>This input voltage fluctuation also echoes the output voltage of the WPT system, and it should be mitigated.  </a:t>
            </a:r>
          </a:p>
          <a:p>
            <a:r>
              <a:rPr lang="en-US" dirty="0"/>
              <a:t>The first solution is using an active converter at the output side, which increases the cost and complexity of the system. </a:t>
            </a:r>
          </a:p>
          <a:p>
            <a:r>
              <a:rPr lang="en-US" dirty="0"/>
              <a:t>Besides, it increases the weight of the rotating side. </a:t>
            </a:r>
          </a:p>
          <a:p>
            <a:r>
              <a:rPr lang="en-US" dirty="0"/>
              <a:t>The second solution is connecting bulky capacitance to the output in parallel, increasing the weight and creating a point of failure.</a:t>
            </a:r>
          </a:p>
          <a:p>
            <a:r>
              <a:rPr lang="en-US" dirty="0"/>
              <a:t> The third solution is using a control method such as frequency detuning. However, the output current is measured and controlled in the field excitation system. </a:t>
            </a:r>
          </a:p>
          <a:p>
            <a:r>
              <a:rPr lang="en-US" dirty="0"/>
              <a:t>A lag exists due to the high inductance of the field, and the frequency control cannot deal with the fluctuation if phase compensation circuits or algorithms are not applied. </a:t>
            </a:r>
          </a:p>
          <a:p>
            <a:r>
              <a:rPr lang="en-US" dirty="0"/>
              <a:t>Instead of solving this fluctuation on the output side, the input side solutions can be proposed.</a:t>
            </a:r>
          </a:p>
          <a:p>
            <a:r>
              <a:rPr lang="en-US" dirty="0"/>
              <a:t> However, these solutions should not affect the average value, which follows the reference signal. </a:t>
            </a:r>
          </a:p>
        </p:txBody>
      </p:sp>
    </p:spTree>
    <p:extLst>
      <p:ext uri="{BB962C8B-B14F-4D97-AF65-F5344CB8AC3E}">
        <p14:creationId xmlns:p14="http://schemas.microsoft.com/office/powerpoint/2010/main" val="552937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F68411F-B2F7-4BFC-B2D1-D8A9684DE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3500" y="82550"/>
            <a:ext cx="3810000" cy="2857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D983C6-CD75-4596-91B7-A256687E62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4850" y="82550"/>
            <a:ext cx="3810000" cy="2857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BDE6267-6C96-43EC-9F5A-7DAB7BF369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3500" y="2489201"/>
            <a:ext cx="3810000" cy="2857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DA23D2C-40D7-4360-A8A4-4E0DD391D2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4850" y="2489201"/>
            <a:ext cx="3810000" cy="2857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F5F4DE4-72D4-45E1-9873-BBC206FA90B1}"/>
                  </a:ext>
                </a:extLst>
              </p:cNvPr>
              <p:cNvSpPr txBox="1"/>
              <p:nvPr/>
            </p:nvSpPr>
            <p:spPr>
              <a:xfrm>
                <a:off x="4686300" y="571500"/>
                <a:ext cx="14097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=0 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F5F4DE4-72D4-45E1-9873-BBC206FA90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300" y="571500"/>
                <a:ext cx="1409700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0B5B73E-652B-47B1-B2FC-C1618E005E82}"/>
                  </a:ext>
                </a:extLst>
              </p:cNvPr>
              <p:cNvSpPr txBox="1"/>
              <p:nvPr/>
            </p:nvSpPr>
            <p:spPr>
              <a:xfrm>
                <a:off x="7454900" y="601077"/>
                <a:ext cx="14097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=0.3 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0B5B73E-652B-47B1-B2FC-C1618E005E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4900" y="601077"/>
                <a:ext cx="1409700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753ED0B-DA1F-4019-8104-1328AB81896E}"/>
                  </a:ext>
                </a:extLst>
              </p:cNvPr>
              <p:cNvSpPr txBox="1"/>
              <p:nvPr/>
            </p:nvSpPr>
            <p:spPr>
              <a:xfrm>
                <a:off x="4603750" y="2940050"/>
                <a:ext cx="14097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=0.6 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753ED0B-DA1F-4019-8104-1328AB8189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3750" y="2940050"/>
                <a:ext cx="1409700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AE6FE09-1830-45FF-AC6B-2CABB4D20B32}"/>
                  </a:ext>
                </a:extLst>
              </p:cNvPr>
              <p:cNvSpPr txBox="1"/>
              <p:nvPr/>
            </p:nvSpPr>
            <p:spPr>
              <a:xfrm>
                <a:off x="7372350" y="2940050"/>
                <a:ext cx="14097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=0.9 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AE6FE09-1830-45FF-AC6B-2CABB4D20B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350" y="2940050"/>
                <a:ext cx="1409700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9511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8B875AC6-F386-4457-ACB0-1EE381114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9600" y="-28761"/>
            <a:ext cx="3810000" cy="28575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CC74BB7E-E605-494F-B82C-0965209A4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6032" y="-24793"/>
            <a:ext cx="3810000" cy="28575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E3EC407-6151-4CD0-9587-5D5CEE928B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2938" y="2391946"/>
            <a:ext cx="3810000" cy="28575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A7D2EDA-650A-4603-870A-B8673BDD7B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9370" y="2391946"/>
            <a:ext cx="3810000" cy="28575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D69C054-125C-4664-B19C-B495616305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92938" y="4818896"/>
            <a:ext cx="3810000" cy="28575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34AF701-E830-4371-B564-6E93B62BD3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39370" y="4777749"/>
            <a:ext cx="3810000" cy="2857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F5F4DE4-72D4-45E1-9873-BBC206FA90B1}"/>
                  </a:ext>
                </a:extLst>
              </p:cNvPr>
              <p:cNvSpPr txBox="1"/>
              <p:nvPr/>
            </p:nvSpPr>
            <p:spPr>
              <a:xfrm>
                <a:off x="4843463" y="651501"/>
                <a:ext cx="14097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=0 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F5F4DE4-72D4-45E1-9873-BBC206FA90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3463" y="651501"/>
                <a:ext cx="1409700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0B5B73E-652B-47B1-B2FC-C1618E005E82}"/>
                  </a:ext>
                </a:extLst>
              </p:cNvPr>
              <p:cNvSpPr txBox="1"/>
              <p:nvPr/>
            </p:nvSpPr>
            <p:spPr>
              <a:xfrm>
                <a:off x="8004175" y="651501"/>
                <a:ext cx="14097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=0.3 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0B5B73E-652B-47B1-B2FC-C1618E005E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4175" y="651501"/>
                <a:ext cx="1409700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753ED0B-DA1F-4019-8104-1328AB81896E}"/>
                  </a:ext>
                </a:extLst>
              </p:cNvPr>
              <p:cNvSpPr txBox="1"/>
              <p:nvPr/>
            </p:nvSpPr>
            <p:spPr>
              <a:xfrm>
                <a:off x="4832350" y="3400360"/>
                <a:ext cx="14097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=0.6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753ED0B-DA1F-4019-8104-1328AB8189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2350" y="3400360"/>
                <a:ext cx="1409700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AE6FE09-1830-45FF-AC6B-2CABB4D20B32}"/>
                  </a:ext>
                </a:extLst>
              </p:cNvPr>
              <p:cNvSpPr txBox="1"/>
              <p:nvPr/>
            </p:nvSpPr>
            <p:spPr>
              <a:xfrm>
                <a:off x="7912100" y="2921079"/>
                <a:ext cx="14097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=0.9 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AE6FE09-1830-45FF-AC6B-2CABB4D20B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2100" y="2921079"/>
                <a:ext cx="1409700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2413887-1421-4603-B2F0-30D8EB63CBD2}"/>
                  </a:ext>
                </a:extLst>
              </p:cNvPr>
              <p:cNvSpPr txBox="1"/>
              <p:nvPr/>
            </p:nvSpPr>
            <p:spPr>
              <a:xfrm>
                <a:off x="4809333" y="5345402"/>
                <a:ext cx="14097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=0.95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2413887-1421-4603-B2F0-30D8EB63CB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9333" y="5345402"/>
                <a:ext cx="1409700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C280A24-0E7E-45BD-B222-7D09C4036533}"/>
                  </a:ext>
                </a:extLst>
              </p:cNvPr>
              <p:cNvSpPr txBox="1"/>
              <p:nvPr/>
            </p:nvSpPr>
            <p:spPr>
              <a:xfrm>
                <a:off x="7912100" y="5295851"/>
                <a:ext cx="14097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C280A24-0E7E-45BD-B222-7D09C40365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2100" y="5295851"/>
                <a:ext cx="1409700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2603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F88A01D-7AFF-41E9-8AF4-F3401EF5AD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556"/>
          <a:stretch/>
        </p:blipFill>
        <p:spPr>
          <a:xfrm>
            <a:off x="1485900" y="755650"/>
            <a:ext cx="7620000" cy="25844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02A9B0C-D517-4024-94BF-2DFF84ADB6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4300" y="3448050"/>
            <a:ext cx="7620000" cy="285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AA1EE9-A4F4-4F77-8CE4-941E0CF4CECA}"/>
              </a:ext>
            </a:extLst>
          </p:cNvPr>
          <p:cNvSpPr txBox="1"/>
          <p:nvPr/>
        </p:nvSpPr>
        <p:spPr>
          <a:xfrm>
            <a:off x="5105400" y="3209409"/>
            <a:ext cx="62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4F533F-155E-4A33-BB57-9BB9C811E134}"/>
              </a:ext>
            </a:extLst>
          </p:cNvPr>
          <p:cNvSpPr txBox="1"/>
          <p:nvPr/>
        </p:nvSpPr>
        <p:spPr>
          <a:xfrm>
            <a:off x="5105400" y="6228834"/>
            <a:ext cx="62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2832834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3D25518-E369-472F-B409-E509D8809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346" y="4350439"/>
            <a:ext cx="7620000" cy="2857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6FEEF9F-0809-447B-8375-D3254E9D1C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1023" y="1492137"/>
            <a:ext cx="7620000" cy="28575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FD13ECF-86F1-4A26-B6CC-292316CD9C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2558" y="-1283268"/>
            <a:ext cx="7620000" cy="285750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654759D-950E-4CE4-B14D-8E4D8467CCF7}"/>
              </a:ext>
            </a:extLst>
          </p:cNvPr>
          <p:cNvCxnSpPr>
            <a:cxnSpLocks/>
          </p:cNvCxnSpPr>
          <p:nvPr/>
        </p:nvCxnSpPr>
        <p:spPr>
          <a:xfrm flipH="1">
            <a:off x="2806700" y="-542925"/>
            <a:ext cx="660400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24A4B4B-6E6B-4727-99C7-0314800EE44D}"/>
              </a:ext>
            </a:extLst>
          </p:cNvPr>
          <p:cNvCxnSpPr>
            <a:cxnSpLocks/>
          </p:cNvCxnSpPr>
          <p:nvPr/>
        </p:nvCxnSpPr>
        <p:spPr>
          <a:xfrm flipV="1">
            <a:off x="9410700" y="-542925"/>
            <a:ext cx="0" cy="33528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7A091BE-B196-49B1-930F-D32CB53CE6A3}"/>
              </a:ext>
            </a:extLst>
          </p:cNvPr>
          <p:cNvCxnSpPr>
            <a:cxnSpLocks/>
          </p:cNvCxnSpPr>
          <p:nvPr/>
        </p:nvCxnSpPr>
        <p:spPr>
          <a:xfrm>
            <a:off x="8876783" y="2809875"/>
            <a:ext cx="533917" cy="0"/>
          </a:xfrm>
          <a:prstGeom prst="line">
            <a:avLst/>
          </a:prstGeom>
          <a:ln>
            <a:head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A2361B7-234F-4091-9AC3-437B994F4B24}"/>
                  </a:ext>
                </a:extLst>
              </p:cNvPr>
              <p:cNvSpPr txBox="1"/>
              <p:nvPr/>
            </p:nvSpPr>
            <p:spPr>
              <a:xfrm rot="16200000">
                <a:off x="8648959" y="2003685"/>
                <a:ext cx="11541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A2361B7-234F-4091-9AC3-437B994F4B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8648959" y="2003685"/>
                <a:ext cx="115414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9D7DAE6-DD01-47F6-BDEB-4BD682D0B569}"/>
              </a:ext>
            </a:extLst>
          </p:cNvPr>
          <p:cNvCxnSpPr>
            <a:cxnSpLocks/>
          </p:cNvCxnSpPr>
          <p:nvPr/>
        </p:nvCxnSpPr>
        <p:spPr>
          <a:xfrm flipH="1" flipV="1">
            <a:off x="2806701" y="285750"/>
            <a:ext cx="6756180" cy="204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ACDF274-4349-4459-A7A2-72AFCCCC5AA0}"/>
              </a:ext>
            </a:extLst>
          </p:cNvPr>
          <p:cNvCxnSpPr>
            <a:cxnSpLocks/>
          </p:cNvCxnSpPr>
          <p:nvPr/>
        </p:nvCxnSpPr>
        <p:spPr>
          <a:xfrm flipV="1">
            <a:off x="9562881" y="312197"/>
            <a:ext cx="0" cy="506625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E9F0646-BB3A-4857-A791-5C0D53F73A77}"/>
              </a:ext>
            </a:extLst>
          </p:cNvPr>
          <p:cNvCxnSpPr>
            <a:cxnSpLocks/>
          </p:cNvCxnSpPr>
          <p:nvPr/>
        </p:nvCxnSpPr>
        <p:spPr>
          <a:xfrm>
            <a:off x="8968954" y="5378450"/>
            <a:ext cx="593927" cy="0"/>
          </a:xfrm>
          <a:prstGeom prst="line">
            <a:avLst/>
          </a:prstGeom>
          <a:ln>
            <a:head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97AA170-A1C6-465D-B6A1-6A526E23B6E5}"/>
                  </a:ext>
                </a:extLst>
              </p:cNvPr>
              <p:cNvSpPr txBox="1"/>
              <p:nvPr/>
            </p:nvSpPr>
            <p:spPr>
              <a:xfrm rot="16200000">
                <a:off x="8609448" y="4586095"/>
                <a:ext cx="11541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97AA170-A1C6-465D-B6A1-6A526E23B6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8609448" y="4586095"/>
                <a:ext cx="115414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9BCF8FDA-C35F-4FA8-BFD8-159009FB335F}"/>
              </a:ext>
            </a:extLst>
          </p:cNvPr>
          <p:cNvSpPr txBox="1"/>
          <p:nvPr/>
        </p:nvSpPr>
        <p:spPr>
          <a:xfrm>
            <a:off x="1567376" y="54917"/>
            <a:ext cx="1154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B915910-7844-4075-B3BD-DBBB75759495}"/>
              </a:ext>
            </a:extLst>
          </p:cNvPr>
          <p:cNvSpPr txBox="1"/>
          <p:nvPr/>
        </p:nvSpPr>
        <p:spPr>
          <a:xfrm>
            <a:off x="1627152" y="2601267"/>
            <a:ext cx="1154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DF189B8-2994-4085-B82A-80432DC1F079}"/>
              </a:ext>
            </a:extLst>
          </p:cNvPr>
          <p:cNvSpPr txBox="1"/>
          <p:nvPr/>
        </p:nvSpPr>
        <p:spPr>
          <a:xfrm>
            <a:off x="1593102" y="5117002"/>
            <a:ext cx="1154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3288167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59BB34B0-A583-4A96-A1AD-9D50D9614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668124"/>
            <a:ext cx="5334000" cy="40005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E60F62D-36AA-40B4-A53E-D9668107C96F}"/>
              </a:ext>
            </a:extLst>
          </p:cNvPr>
          <p:cNvSpPr/>
          <p:nvPr/>
        </p:nvSpPr>
        <p:spPr>
          <a:xfrm>
            <a:off x="2465654" y="1828800"/>
            <a:ext cx="304800" cy="31242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29E548-96BA-41AC-B1CC-34FFD5F9B3FF}"/>
              </a:ext>
            </a:extLst>
          </p:cNvPr>
          <p:cNvSpPr/>
          <p:nvPr/>
        </p:nvSpPr>
        <p:spPr>
          <a:xfrm>
            <a:off x="3470745" y="1828800"/>
            <a:ext cx="304800" cy="312420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E82F09B-E938-4E71-A3C9-F5FE4A7629D9}"/>
                  </a:ext>
                </a:extLst>
              </p:cNvPr>
              <p:cNvSpPr txBox="1"/>
              <p:nvPr/>
            </p:nvSpPr>
            <p:spPr>
              <a:xfrm>
                <a:off x="1719654" y="1311154"/>
                <a:ext cx="1796800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E82F09B-E938-4E71-A3C9-F5FE4A762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9654" y="1311154"/>
                <a:ext cx="1796800" cy="4770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639F02F-E4F7-49A7-9C89-FB1CC1B28C22}"/>
                  </a:ext>
                </a:extLst>
              </p:cNvPr>
              <p:cNvSpPr txBox="1"/>
              <p:nvPr/>
            </p:nvSpPr>
            <p:spPr>
              <a:xfrm>
                <a:off x="2770454" y="1300380"/>
                <a:ext cx="1679122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639F02F-E4F7-49A7-9C89-FB1CC1B28C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0454" y="1300380"/>
                <a:ext cx="1679122" cy="4770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3B4A649A-B7AB-4E5A-A4CA-614CA70F09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9457" y="1668124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673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F7F15697-D727-455F-AB9E-BAF29FDE74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502403"/>
            <a:ext cx="5334000" cy="4000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283C48A-A3B7-4A52-AA97-D2E2A215B5EB}"/>
                  </a:ext>
                </a:extLst>
              </p:cNvPr>
              <p:cNvSpPr txBox="1"/>
              <p:nvPr/>
            </p:nvSpPr>
            <p:spPr>
              <a:xfrm>
                <a:off x="7874000" y="195791"/>
                <a:ext cx="4483100" cy="510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𝑅𝑒</m:t>
                          </m:r>
                          <m:sSub>
                            <m:sSubPr>
                              <m:ctrlP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sub>
                      </m:sSub>
                      <m:r>
                        <a:rPr lang="en-US" sz="25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500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500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500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sz="2500" b="0" i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2500" b="0" i="0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500" b="0" i="0" smtClean="0">
                              <a:latin typeface="Cambria Math" panose="02040503050406030204" pitchFamily="18" charset="0"/>
                            </a:rPr>
                            <m:t>120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2500" b="0" i="0" smtClean="0">
                              <a:latin typeface="Cambria Math" panose="02040503050406030204" pitchFamily="18" charset="0"/>
                            </a:rPr>
                            <m:t>o</m:t>
                          </m:r>
                        </m:sup>
                      </m:sSup>
                      <m:r>
                        <a:rPr lang="en-US" sz="25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283C48A-A3B7-4A52-AA97-D2E2A215B5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4000" y="195791"/>
                <a:ext cx="4483100" cy="510204"/>
              </a:xfrm>
              <a:prstGeom prst="rect">
                <a:avLst/>
              </a:prstGeom>
              <a:blipFill>
                <a:blip r:embed="rId4"/>
                <a:stretch>
                  <a:fillRect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8C7CC87-ECA5-482F-B657-17567A2869F4}"/>
                  </a:ext>
                </a:extLst>
              </p:cNvPr>
              <p:cNvSpPr txBox="1"/>
              <p:nvPr/>
            </p:nvSpPr>
            <p:spPr>
              <a:xfrm>
                <a:off x="7874000" y="622192"/>
                <a:ext cx="4483100" cy="5126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𝑅𝑒</m:t>
                          </m:r>
                          <m:sSub>
                            <m:sSubPr>
                              <m:ctrlP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sub>
                      </m:sSub>
                      <m:r>
                        <a:rPr lang="en-US" sz="25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500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500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500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sz="2500" b="0" i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500" b="0" i="0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2500" b="0" i="0" smtClean="0">
                              <a:latin typeface="Cambria Math" panose="02040503050406030204" pitchFamily="18" charset="0"/>
                            </a:rPr>
                            <m:t>o</m:t>
                          </m:r>
                        </m:sup>
                      </m:sSup>
                      <m:r>
                        <a:rPr lang="en-US" sz="25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8C7CC87-ECA5-482F-B657-17567A2869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4000" y="622192"/>
                <a:ext cx="4483100" cy="512641"/>
              </a:xfrm>
              <a:prstGeom prst="rect">
                <a:avLst/>
              </a:prstGeom>
              <a:blipFill>
                <a:blip r:embed="rId5"/>
                <a:stretch>
                  <a:fillRect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>
            <a:extLst>
              <a:ext uri="{FF2B5EF4-FFF2-40B4-BE49-F238E27FC236}">
                <a16:creationId xmlns:a16="http://schemas.microsoft.com/office/drawing/2014/main" id="{B5AEDA12-9592-433C-8C37-120B2598405F}"/>
              </a:ext>
            </a:extLst>
          </p:cNvPr>
          <p:cNvSpPr/>
          <p:nvPr/>
        </p:nvSpPr>
        <p:spPr>
          <a:xfrm>
            <a:off x="2340525" y="2692327"/>
            <a:ext cx="304800" cy="3432286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D253EE9-2BCC-4283-B6E4-EB5029881282}"/>
              </a:ext>
            </a:extLst>
          </p:cNvPr>
          <p:cNvSpPr/>
          <p:nvPr/>
        </p:nvSpPr>
        <p:spPr>
          <a:xfrm>
            <a:off x="3345616" y="2692327"/>
            <a:ext cx="304800" cy="3432286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4E18821-42E3-437C-A3B5-6B41867A64EE}"/>
                  </a:ext>
                </a:extLst>
              </p:cNvPr>
              <p:cNvSpPr txBox="1"/>
              <p:nvPr/>
            </p:nvSpPr>
            <p:spPr>
              <a:xfrm>
                <a:off x="1600310" y="2263876"/>
                <a:ext cx="1796800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4E18821-42E3-437C-A3B5-6B41867A64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310" y="2263876"/>
                <a:ext cx="1796800" cy="4770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D01147F-B647-410E-ABC0-AF05EF106B6D}"/>
                  </a:ext>
                </a:extLst>
              </p:cNvPr>
              <p:cNvSpPr txBox="1"/>
              <p:nvPr/>
            </p:nvSpPr>
            <p:spPr>
              <a:xfrm>
                <a:off x="7874000" y="-195791"/>
                <a:ext cx="4483100" cy="510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𝑅𝑒</m:t>
                          </m:r>
                          <m:sSub>
                            <m:sSubPr>
                              <m:ctrlP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sub>
                      </m:sSub>
                      <m:r>
                        <a:rPr lang="en-US" sz="25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500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500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500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sz="2500" b="0" i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25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D01147F-B647-410E-ABC0-AF05EF106B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4000" y="-195791"/>
                <a:ext cx="4483100" cy="510204"/>
              </a:xfrm>
              <a:prstGeom prst="rect">
                <a:avLst/>
              </a:prstGeom>
              <a:blipFill>
                <a:blip r:embed="rId7"/>
                <a:stretch>
                  <a:fillRect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59A8C5C-7763-4B41-B96A-D58CDEC18822}"/>
                  </a:ext>
                </a:extLst>
              </p:cNvPr>
              <p:cNvSpPr txBox="1"/>
              <p:nvPr/>
            </p:nvSpPr>
            <p:spPr>
              <a:xfrm>
                <a:off x="2132496" y="6333184"/>
                <a:ext cx="3566977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Fundamental Phase (°</a:t>
                </a:r>
                <a14:m>
                  <m:oMath xmlns:m="http://schemas.openxmlformats.org/officeDocument/2006/math">
                    <m:r>
                      <a:rPr lang="en-US" sz="25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sz="25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59A8C5C-7763-4B41-B96A-D58CDEC188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2496" y="6333184"/>
                <a:ext cx="3566977" cy="477054"/>
              </a:xfrm>
              <a:prstGeom prst="rect">
                <a:avLst/>
              </a:prstGeom>
              <a:blipFill>
                <a:blip r:embed="rId8"/>
                <a:stretch>
                  <a:fillRect l="-2906" t="-11538" b="-294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6" name="Picture 35">
            <a:extLst>
              <a:ext uri="{FF2B5EF4-FFF2-40B4-BE49-F238E27FC236}">
                <a16:creationId xmlns:a16="http://schemas.microsoft.com/office/drawing/2014/main" id="{7700F9F0-D767-4F43-AB30-EC20C5EE486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45694" y="2502403"/>
            <a:ext cx="5334000" cy="4000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4310CEE-5EEC-47E8-8407-6253C181F3A7}"/>
                  </a:ext>
                </a:extLst>
              </p:cNvPr>
              <p:cNvSpPr txBox="1"/>
              <p:nvPr/>
            </p:nvSpPr>
            <p:spPr>
              <a:xfrm>
                <a:off x="2635171" y="2259474"/>
                <a:ext cx="1679122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4310CEE-5EEC-47E8-8407-6253C181F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5171" y="2259474"/>
                <a:ext cx="1679122" cy="4770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A564ED0-D8DC-4276-9E21-F39CDD7CE51E}"/>
                  </a:ext>
                </a:extLst>
              </p:cNvPr>
              <p:cNvSpPr txBox="1"/>
              <p:nvPr/>
            </p:nvSpPr>
            <p:spPr>
              <a:xfrm>
                <a:off x="7345680" y="6318918"/>
                <a:ext cx="3575577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Fundamental Phase (°</a:t>
                </a:r>
                <a14:m>
                  <m:oMath xmlns:m="http://schemas.openxmlformats.org/officeDocument/2006/math">
                    <m:r>
                      <a:rPr lang="en-US" sz="25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sz="25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A564ED0-D8DC-4276-9E21-F39CDD7CE5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5680" y="6318918"/>
                <a:ext cx="3575577" cy="477054"/>
              </a:xfrm>
              <a:prstGeom prst="rect">
                <a:avLst/>
              </a:prstGeom>
              <a:blipFill>
                <a:blip r:embed="rId11"/>
                <a:stretch>
                  <a:fillRect l="-2726" t="-11538" b="-294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7A13B51F-9DBF-4421-BC87-02DAD08664D9}"/>
              </a:ext>
            </a:extLst>
          </p:cNvPr>
          <p:cNvSpPr txBox="1"/>
          <p:nvPr/>
        </p:nvSpPr>
        <p:spPr>
          <a:xfrm rot="16200000">
            <a:off x="-482436" y="4264125"/>
            <a:ext cx="258849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Modulation Index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B70914-889A-4D56-A631-1E23BC799F83}"/>
              </a:ext>
            </a:extLst>
          </p:cNvPr>
          <p:cNvSpPr txBox="1"/>
          <p:nvPr/>
        </p:nvSpPr>
        <p:spPr>
          <a:xfrm rot="16200000">
            <a:off x="4683071" y="4264126"/>
            <a:ext cx="284705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Gate Signals </a:t>
            </a:r>
          </a:p>
        </p:txBody>
      </p:sp>
    </p:spTree>
    <p:extLst>
      <p:ext uri="{BB962C8B-B14F-4D97-AF65-F5344CB8AC3E}">
        <p14:creationId xmlns:p14="http://schemas.microsoft.com/office/powerpoint/2010/main" val="2025270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E7F5060-BA41-4ECF-8B65-CDE668A0B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5416" y="278820"/>
            <a:ext cx="3664841" cy="27486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9F5C8AD-6094-4993-9428-2613AB07F8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5415" y="3027452"/>
            <a:ext cx="3664841" cy="27486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1336DF9-9015-4DCD-A64B-BF97BE3FD0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3096" y="278818"/>
            <a:ext cx="3664841" cy="27486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8F5E85-DAD3-4751-BEA4-1C5E1DA6A8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93097" y="3027450"/>
            <a:ext cx="3664843" cy="27486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091864B-460B-4F31-8713-DF045E01A5C4}"/>
                  </a:ext>
                </a:extLst>
              </p:cNvPr>
              <p:cNvSpPr txBox="1"/>
              <p:nvPr/>
            </p:nvSpPr>
            <p:spPr>
              <a:xfrm>
                <a:off x="5845057" y="5776082"/>
                <a:ext cx="1796800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091864B-460B-4F31-8713-DF045E01A5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5057" y="5776082"/>
                <a:ext cx="1796800" cy="391582"/>
              </a:xfrm>
              <a:prstGeom prst="rect">
                <a:avLst/>
              </a:prstGeom>
              <a:blipFill>
                <a:blip r:embed="rId6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0B09107-8E16-4A64-9F64-0DC4F79248DA}"/>
                  </a:ext>
                </a:extLst>
              </p:cNvPr>
              <p:cNvSpPr txBox="1"/>
              <p:nvPr/>
            </p:nvSpPr>
            <p:spPr>
              <a:xfrm>
                <a:off x="9285954" y="5776082"/>
                <a:ext cx="2042445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180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0B09107-8E16-4A64-9F64-0DC4F79248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5954" y="5776082"/>
                <a:ext cx="2042445" cy="391582"/>
              </a:xfrm>
              <a:prstGeom prst="rect">
                <a:avLst/>
              </a:prstGeom>
              <a:blipFill>
                <a:blip r:embed="rId7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462B195-6246-4CD4-9D45-2C5ADE0CD7FF}"/>
                  </a:ext>
                </a:extLst>
              </p:cNvPr>
              <p:cNvSpPr txBox="1"/>
              <p:nvPr/>
            </p:nvSpPr>
            <p:spPr>
              <a:xfrm>
                <a:off x="-244008" y="899575"/>
                <a:ext cx="2013841" cy="404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462B195-6246-4CD4-9D45-2C5ADE0CD7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44008" y="899575"/>
                <a:ext cx="2013841" cy="404213"/>
              </a:xfrm>
              <a:prstGeom prst="rect">
                <a:avLst/>
              </a:prstGeom>
              <a:blipFill>
                <a:blip r:embed="rId8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77CCEC6-C4E5-460C-9A3C-DF8D03829B99}"/>
                  </a:ext>
                </a:extLst>
              </p:cNvPr>
              <p:cNvSpPr txBox="1"/>
              <p:nvPr/>
            </p:nvSpPr>
            <p:spPr>
              <a:xfrm>
                <a:off x="-181436" y="1303788"/>
                <a:ext cx="3877139" cy="3948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−0.8660 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=0.5196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77CCEC6-C4E5-460C-9A3C-DF8D03829B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1436" y="1303788"/>
                <a:ext cx="3877139" cy="394852"/>
              </a:xfrm>
              <a:prstGeom prst="rect">
                <a:avLst/>
              </a:prstGeom>
              <a:blipFill>
                <a:blip r:embed="rId9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36344E2-A0D3-410E-9322-2A7C6163A6D6}"/>
                  </a:ext>
                </a:extLst>
              </p:cNvPr>
              <p:cNvSpPr txBox="1"/>
              <p:nvPr/>
            </p:nvSpPr>
            <p:spPr>
              <a:xfrm>
                <a:off x="234063" y="489567"/>
                <a:ext cx="3372740" cy="393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0.8660 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sub>
                    </m:sSub>
                  </m:oMath>
                </a14:m>
                <a:r>
                  <a:rPr lang="en-US" dirty="0"/>
                  <a:t> = 0.5196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36344E2-A0D3-410E-9322-2A7C6163A6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063" y="489567"/>
                <a:ext cx="3372740" cy="393121"/>
              </a:xfrm>
              <a:prstGeom prst="rect">
                <a:avLst/>
              </a:prstGeom>
              <a:blipFill>
                <a:blip r:embed="rId10"/>
                <a:stretch>
                  <a:fillRect t="-6154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C7E5BCF-72FC-40AF-8A27-3A073D7268F7}"/>
                  </a:ext>
                </a:extLst>
              </p:cNvPr>
              <p:cNvSpPr txBox="1"/>
              <p:nvPr/>
            </p:nvSpPr>
            <p:spPr>
              <a:xfrm>
                <a:off x="0" y="4401766"/>
                <a:ext cx="2733208" cy="393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C7E5BCF-72FC-40AF-8A27-3A073D7268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401766"/>
                <a:ext cx="2733208" cy="393121"/>
              </a:xfrm>
              <a:prstGeom prst="rect">
                <a:avLst/>
              </a:prstGeom>
              <a:blipFill>
                <a:blip r:embed="rId11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80A5240-C9E6-455D-9044-2D18E36AE1D9}"/>
                  </a:ext>
                </a:extLst>
              </p:cNvPr>
              <p:cNvSpPr txBox="1"/>
              <p:nvPr/>
            </p:nvSpPr>
            <p:spPr>
              <a:xfrm>
                <a:off x="-92536" y="4808988"/>
                <a:ext cx="3877139" cy="3948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−0.8660 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=0.5196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80A5240-C9E6-455D-9044-2D18E36AE1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2536" y="4808988"/>
                <a:ext cx="3877139" cy="394852"/>
              </a:xfrm>
              <a:prstGeom prst="rect">
                <a:avLst/>
              </a:prstGeom>
              <a:blipFill>
                <a:blip r:embed="rId12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31488EA-72F8-4BA3-8DDE-68C6C1DBE8E3}"/>
                  </a:ext>
                </a:extLst>
              </p:cNvPr>
              <p:cNvSpPr txBox="1"/>
              <p:nvPr/>
            </p:nvSpPr>
            <p:spPr>
              <a:xfrm>
                <a:off x="322963" y="3994767"/>
                <a:ext cx="3372740" cy="393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=0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sub>
                    </m:sSub>
                  </m:oMath>
                </a14:m>
                <a:r>
                  <a:rPr lang="en-US" dirty="0"/>
                  <a:t> = 0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31488EA-72F8-4BA3-8DDE-68C6C1DBE8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963" y="3994767"/>
                <a:ext cx="3372740" cy="393121"/>
              </a:xfrm>
              <a:prstGeom prst="rect">
                <a:avLst/>
              </a:prstGeom>
              <a:blipFill>
                <a:blip r:embed="rId13"/>
                <a:stretch>
                  <a:fillRect t="-6154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4421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1191EEB-16AA-49DD-B4D4-7104A53C1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0299" y="387350"/>
            <a:ext cx="3191933" cy="23939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A9DFFAC-9E7F-4835-80F4-2FFA609051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8366" y="387350"/>
            <a:ext cx="3191933" cy="23939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90D81C5-6F86-4264-8EF9-3EFF13479447}"/>
                  </a:ext>
                </a:extLst>
              </p:cNvPr>
              <p:cNvSpPr txBox="1"/>
              <p:nvPr/>
            </p:nvSpPr>
            <p:spPr>
              <a:xfrm>
                <a:off x="6438494" y="5282162"/>
                <a:ext cx="1796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90D81C5-6F86-4264-8EF9-3EFF134794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8494" y="5282162"/>
                <a:ext cx="1796800" cy="369332"/>
              </a:xfrm>
              <a:prstGeom prst="rect">
                <a:avLst/>
              </a:prstGeom>
              <a:blipFill>
                <a:blip r:embed="rId4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D58DA07-325A-4C8C-BED6-9813C6D9E609}"/>
                  </a:ext>
                </a:extLst>
              </p:cNvPr>
              <p:cNvSpPr txBox="1"/>
              <p:nvPr/>
            </p:nvSpPr>
            <p:spPr>
              <a:xfrm>
                <a:off x="9506703" y="5282162"/>
                <a:ext cx="16791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D58DA07-325A-4C8C-BED6-9813C6D9E6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6703" y="5282162"/>
                <a:ext cx="1679122" cy="369332"/>
              </a:xfrm>
              <a:prstGeom prst="rect">
                <a:avLst/>
              </a:prstGeom>
              <a:blipFill>
                <a:blip r:embed="rId5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A1768385-34C7-4415-9187-753376CCAA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76758" y="2623596"/>
            <a:ext cx="3191933" cy="23939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709C3D1-89F9-490D-AD8F-D9327A227D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50300" y="2623596"/>
            <a:ext cx="3191932" cy="23939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D0E00D1-A76A-4325-8B7C-AEDF80DE81E6}"/>
                  </a:ext>
                </a:extLst>
              </p:cNvPr>
              <p:cNvSpPr txBox="1"/>
              <p:nvPr/>
            </p:nvSpPr>
            <p:spPr>
              <a:xfrm>
                <a:off x="390992" y="797358"/>
                <a:ext cx="2013841" cy="404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D0E00D1-A76A-4325-8B7C-AEDF80DE81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992" y="797358"/>
                <a:ext cx="2013841" cy="404213"/>
              </a:xfrm>
              <a:prstGeom prst="rect">
                <a:avLst/>
              </a:prstGeom>
              <a:blipFill>
                <a:blip r:embed="rId8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93D783A-62C2-4001-8AC0-B54610AF7710}"/>
                  </a:ext>
                </a:extLst>
              </p:cNvPr>
              <p:cNvSpPr txBox="1"/>
              <p:nvPr/>
            </p:nvSpPr>
            <p:spPr>
              <a:xfrm>
                <a:off x="453564" y="1201571"/>
                <a:ext cx="3877139" cy="3948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−0.8660 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=0.5196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93D783A-62C2-4001-8AC0-B54610AF77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564" y="1201571"/>
                <a:ext cx="3877139" cy="394852"/>
              </a:xfrm>
              <a:prstGeom prst="rect">
                <a:avLst/>
              </a:prstGeom>
              <a:blipFill>
                <a:blip r:embed="rId9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07CE6FB-0914-4C8B-A451-CCDC875B9174}"/>
                  </a:ext>
                </a:extLst>
              </p:cNvPr>
              <p:cNvSpPr txBox="1"/>
              <p:nvPr/>
            </p:nvSpPr>
            <p:spPr>
              <a:xfrm>
                <a:off x="869063" y="387350"/>
                <a:ext cx="3372740" cy="393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0.8660 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sub>
                    </m:sSub>
                  </m:oMath>
                </a14:m>
                <a:r>
                  <a:rPr lang="en-US" dirty="0"/>
                  <a:t> = 0.5196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07CE6FB-0914-4C8B-A451-CCDC875B91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063" y="387350"/>
                <a:ext cx="3372740" cy="393121"/>
              </a:xfrm>
              <a:prstGeom prst="rect">
                <a:avLst/>
              </a:prstGeom>
              <a:blipFill>
                <a:blip r:embed="rId10"/>
                <a:stretch>
                  <a:fillRect t="-7813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763C1ED-2FC7-4C1F-8114-68A60213B764}"/>
                  </a:ext>
                </a:extLst>
              </p:cNvPr>
              <p:cNvSpPr txBox="1"/>
              <p:nvPr/>
            </p:nvSpPr>
            <p:spPr>
              <a:xfrm>
                <a:off x="635000" y="4299549"/>
                <a:ext cx="2733208" cy="393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763C1ED-2FC7-4C1F-8114-68A60213B7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000" y="4299549"/>
                <a:ext cx="2733208" cy="393121"/>
              </a:xfrm>
              <a:prstGeom prst="rect">
                <a:avLst/>
              </a:prstGeom>
              <a:blipFill>
                <a:blip r:embed="rId11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79608B2-F206-4BBC-97F4-C17B52214716}"/>
                  </a:ext>
                </a:extLst>
              </p:cNvPr>
              <p:cNvSpPr txBox="1"/>
              <p:nvPr/>
            </p:nvSpPr>
            <p:spPr>
              <a:xfrm>
                <a:off x="542464" y="4706771"/>
                <a:ext cx="3877139" cy="3948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−0.8660 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=0.5196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79608B2-F206-4BBC-97F4-C17B522147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464" y="4706771"/>
                <a:ext cx="3877139" cy="394852"/>
              </a:xfrm>
              <a:prstGeom prst="rect">
                <a:avLst/>
              </a:prstGeom>
              <a:blipFill>
                <a:blip r:embed="rId12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7D395D0-52A9-478D-ABD0-027ACF9DFB2F}"/>
                  </a:ext>
                </a:extLst>
              </p:cNvPr>
              <p:cNvSpPr txBox="1"/>
              <p:nvPr/>
            </p:nvSpPr>
            <p:spPr>
              <a:xfrm>
                <a:off x="957963" y="3892550"/>
                <a:ext cx="3372740" cy="393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=0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sub>
                    </m:sSub>
                  </m:oMath>
                </a14:m>
                <a:r>
                  <a:rPr lang="en-US" dirty="0"/>
                  <a:t> = 0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7D395D0-52A9-478D-ABD0-027ACF9DFB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963" y="3892550"/>
                <a:ext cx="3372740" cy="393121"/>
              </a:xfrm>
              <a:prstGeom prst="rect">
                <a:avLst/>
              </a:prstGeom>
              <a:blipFill>
                <a:blip r:embed="rId13"/>
                <a:stretch>
                  <a:fillRect t="-7813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5154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7571</TotalTime>
  <Words>539</Words>
  <Application>Microsoft Office PowerPoint</Application>
  <PresentationFormat>Widescreen</PresentationFormat>
  <Paragraphs>84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Enes AYAZ</dc:creator>
  <cp:lastModifiedBy>Enes AYAZ</cp:lastModifiedBy>
  <cp:revision>47</cp:revision>
  <dcterms:created xsi:type="dcterms:W3CDTF">2022-07-30T15:30:54Z</dcterms:created>
  <dcterms:modified xsi:type="dcterms:W3CDTF">2022-09-23T17:13:24Z</dcterms:modified>
</cp:coreProperties>
</file>