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73" r:id="rId3"/>
    <p:sldId id="264" r:id="rId4"/>
    <p:sldId id="274" r:id="rId5"/>
    <p:sldId id="276" r:id="rId6"/>
    <p:sldId id="266" r:id="rId7"/>
    <p:sldId id="275" r:id="rId8"/>
    <p:sldId id="265" r:id="rId9"/>
    <p:sldId id="263" r:id="rId10"/>
    <p:sldId id="261" r:id="rId11"/>
    <p:sldId id="256" r:id="rId12"/>
    <p:sldId id="258" r:id="rId13"/>
    <p:sldId id="259" r:id="rId14"/>
    <p:sldId id="262" r:id="rId15"/>
    <p:sldId id="270" r:id="rId16"/>
    <p:sldId id="272" r:id="rId17"/>
    <p:sldId id="260" r:id="rId18"/>
    <p:sldId id="268" r:id="rId19"/>
    <p:sldId id="269" r:id="rId20"/>
    <p:sldId id="271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  <a:srgbClr val="0127E5"/>
    <a:srgbClr val="00339A"/>
    <a:srgbClr val="FE34F0"/>
    <a:srgbClr val="FE66F3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 varScale="1">
        <p:scale>
          <a:sx n="97" d="100"/>
          <a:sy n="9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7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3" Type="http://schemas.openxmlformats.org/officeDocument/2006/relationships/image" Target="../media/image60.emf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62.emf"/><Relationship Id="rId10" Type="http://schemas.openxmlformats.org/officeDocument/2006/relationships/image" Target="../media/image160.png"/><Relationship Id="rId4" Type="http://schemas.openxmlformats.org/officeDocument/2006/relationships/image" Target="../media/image61.emf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12" Type="http://schemas.openxmlformats.org/officeDocument/2006/relationships/image" Target="../media/image300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540.pn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74.emf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78.emf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3" Type="http://schemas.openxmlformats.org/officeDocument/2006/relationships/image" Target="../media/image12.em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.emf"/><Relationship Id="rId7" Type="http://schemas.openxmlformats.org/officeDocument/2006/relationships/image" Target="../media/image6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emf"/><Relationship Id="rId7" Type="http://schemas.openxmlformats.org/officeDocument/2006/relationships/image" Target="../media/image41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191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11" Type="http://schemas.openxmlformats.org/officeDocument/2006/relationships/image" Target="../media/image181.png"/><Relationship Id="rId5" Type="http://schemas.openxmlformats.org/officeDocument/2006/relationships/image" Target="../media/image47.emf"/><Relationship Id="rId10" Type="http://schemas.openxmlformats.org/officeDocument/2006/relationships/image" Target="../media/image171.png"/><Relationship Id="rId4" Type="http://schemas.openxmlformats.org/officeDocument/2006/relationships/image" Target="../media/image46.emf"/><Relationship Id="rId9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191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11" Type="http://schemas.openxmlformats.org/officeDocument/2006/relationships/image" Target="../media/image181.png"/><Relationship Id="rId5" Type="http://schemas.openxmlformats.org/officeDocument/2006/relationships/image" Target="../media/image47.emf"/><Relationship Id="rId10" Type="http://schemas.openxmlformats.org/officeDocument/2006/relationships/image" Target="../media/image171.png"/><Relationship Id="rId4" Type="http://schemas.openxmlformats.org/officeDocument/2006/relationships/image" Target="../media/image46.emf"/><Relationship Id="rId9" Type="http://schemas.openxmlformats.org/officeDocument/2006/relationships/image" Target="../media/image1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29E6E-C7E3-487B-8AD6-0E31205192FB}"/>
              </a:ext>
            </a:extLst>
          </p:cNvPr>
          <p:cNvGrpSpPr/>
          <p:nvPr/>
        </p:nvGrpSpPr>
        <p:grpSpPr>
          <a:xfrm>
            <a:off x="1429478" y="1564879"/>
            <a:ext cx="2748641" cy="2032430"/>
            <a:chOff x="1150962" y="1507183"/>
            <a:chExt cx="2748641" cy="20324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FDC9F-ED62-4622-8211-716BE7C32D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7D5B58-A447-4209-84AE-18FF6900F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rgbClr val="0127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4F3113-1355-468D-9858-1FD859EE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FE3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7D52C5-305A-4A46-9FAA-82659890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/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7624960-C59E-468A-98A2-273B33FD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70" y="1344561"/>
            <a:ext cx="38100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AFBB4-EF16-4ED3-8947-4270FC7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73" y="134456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/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blipFill>
                <a:blip r:embed="rId5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/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/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FA92E3CA-3E32-4859-9FFF-4A87F77B4ACF}"/>
              </a:ext>
            </a:extLst>
          </p:cNvPr>
          <p:cNvSpPr/>
          <p:nvPr/>
        </p:nvSpPr>
        <p:spPr>
          <a:xfrm rot="2814214">
            <a:off x="1516263" y="324456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/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blipFill>
                <a:blip r:embed="rId8"/>
                <a:stretch>
                  <a:fillRect t="-2069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DAD33-4FD8-4772-AB68-D038FE6B2C99}"/>
              </a:ext>
            </a:extLst>
          </p:cNvPr>
          <p:cNvCxnSpPr/>
          <p:nvPr/>
        </p:nvCxnSpPr>
        <p:spPr>
          <a:xfrm>
            <a:off x="2635359" y="358747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AFC94D4-D1EA-4233-B178-51DA8E21AF64}"/>
              </a:ext>
            </a:extLst>
          </p:cNvPr>
          <p:cNvSpPr/>
          <p:nvPr/>
        </p:nvSpPr>
        <p:spPr>
          <a:xfrm rot="2814214">
            <a:off x="2699601" y="328674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/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/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A4872-C19A-43D2-B100-9706E2A6D49A}"/>
              </a:ext>
            </a:extLst>
          </p:cNvPr>
          <p:cNvCxnSpPr>
            <a:cxnSpLocks/>
          </p:cNvCxnSpPr>
          <p:nvPr/>
        </p:nvCxnSpPr>
        <p:spPr>
          <a:xfrm flipV="1">
            <a:off x="3940714" y="180783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B5022622-41C3-4375-B0CE-A8D251DA5836}"/>
              </a:ext>
            </a:extLst>
          </p:cNvPr>
          <p:cNvSpPr/>
          <p:nvPr/>
        </p:nvSpPr>
        <p:spPr>
          <a:xfrm rot="1387721">
            <a:off x="3926989" y="215552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/>
              <p:nvPr/>
            </p:nvSpPr>
            <p:spPr>
              <a:xfrm>
                <a:off x="10241704" y="5721646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4" y="5721646"/>
                <a:ext cx="1950296" cy="276999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/>
              <p:nvPr/>
            </p:nvSpPr>
            <p:spPr>
              <a:xfrm>
                <a:off x="10219277" y="6043997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277" y="6043997"/>
                <a:ext cx="1950296" cy="276999"/>
              </a:xfrm>
              <a:prstGeom prst="rect">
                <a:avLst/>
              </a:prstGeom>
              <a:blipFill>
                <a:blip r:embed="rId1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/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7D58F41-D6FF-4866-8BE7-F8EB535439E9}"/>
              </a:ext>
            </a:extLst>
          </p:cNvPr>
          <p:cNvSpPr txBox="1"/>
          <p:nvPr/>
        </p:nvSpPr>
        <p:spPr>
          <a:xfrm>
            <a:off x="6395160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DDC6B-D970-48D6-B263-19F0911EBBA4}"/>
              </a:ext>
            </a:extLst>
          </p:cNvPr>
          <p:cNvSpPr txBox="1"/>
          <p:nvPr/>
        </p:nvSpPr>
        <p:spPr>
          <a:xfrm>
            <a:off x="9625057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7EF20-A17D-4916-BA17-EAEB26517AD9}"/>
              </a:ext>
            </a:extLst>
          </p:cNvPr>
          <p:cNvCxnSpPr>
            <a:cxnSpLocks/>
          </p:cNvCxnSpPr>
          <p:nvPr/>
        </p:nvCxnSpPr>
        <p:spPr>
          <a:xfrm>
            <a:off x="6621379" y="580103"/>
            <a:ext cx="0" cy="2008364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0EFA2-1D81-49A9-9FC8-D019462DDE2E}"/>
              </a:ext>
            </a:extLst>
          </p:cNvPr>
          <p:cNvCxnSpPr>
            <a:cxnSpLocks/>
          </p:cNvCxnSpPr>
          <p:nvPr/>
        </p:nvCxnSpPr>
        <p:spPr>
          <a:xfrm>
            <a:off x="7372618" y="123820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E3CFF-02F6-4B50-BCB8-2C9765B2FB1A}"/>
              </a:ext>
            </a:extLst>
          </p:cNvPr>
          <p:cNvCxnSpPr>
            <a:cxnSpLocks/>
          </p:cNvCxnSpPr>
          <p:nvPr/>
        </p:nvCxnSpPr>
        <p:spPr>
          <a:xfrm>
            <a:off x="6669270" y="1258055"/>
            <a:ext cx="64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B99296-1F71-4956-B484-D3ED2D359A6E}"/>
              </a:ext>
            </a:extLst>
          </p:cNvPr>
          <p:cNvSpPr txBox="1"/>
          <p:nvPr/>
        </p:nvSpPr>
        <p:spPr>
          <a:xfrm>
            <a:off x="2752020" y="4195918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0D510F-D91A-452A-B687-65BDC6EDEE76}"/>
              </a:ext>
            </a:extLst>
          </p:cNvPr>
          <p:cNvCxnSpPr>
            <a:cxnSpLocks/>
          </p:cNvCxnSpPr>
          <p:nvPr/>
        </p:nvCxnSpPr>
        <p:spPr>
          <a:xfrm>
            <a:off x="7727508" y="580103"/>
            <a:ext cx="0" cy="206798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/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C168FF-56DC-4228-B9CC-3748E052FD48}"/>
              </a:ext>
            </a:extLst>
          </p:cNvPr>
          <p:cNvCxnSpPr>
            <a:cxnSpLocks/>
          </p:cNvCxnSpPr>
          <p:nvPr/>
        </p:nvCxnSpPr>
        <p:spPr>
          <a:xfrm>
            <a:off x="6621379" y="751694"/>
            <a:ext cx="10182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15FCD6-AF9A-400C-8FD3-3918B05B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7" y="809630"/>
            <a:ext cx="3581395" cy="2686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EED4A-AE77-48BC-BA9E-8A3BF0007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7" y="3474803"/>
            <a:ext cx="3581395" cy="268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3465AC-350F-4E71-BD30-9C7CAEAA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404" y="809629"/>
            <a:ext cx="3581394" cy="2686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A199A-39DD-459C-9932-286A74E7F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301" y="3429000"/>
            <a:ext cx="3675599" cy="27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FED498D-1F07-4000-9941-0DFFD967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81" y="855431"/>
            <a:ext cx="3581395" cy="2686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3C642-DAD4-4CA9-9722-A2C3C231A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277" y="3439476"/>
            <a:ext cx="3675599" cy="2756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A5FC9-339E-433D-86A2-AADF1815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95" y="855431"/>
            <a:ext cx="3560497" cy="267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69301-7589-4256-A366-6F021DDBD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95" y="3525804"/>
            <a:ext cx="3603471" cy="27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0722B-B158-44ED-AB20-6EC8E0A5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10345-9FF7-4244-AA3D-53CE1403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90348-33A6-4B90-9CAD-A335BF33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8124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CDF20-27CC-4274-AA35-8B50BAE4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81" y="1668124"/>
            <a:ext cx="5334000" cy="4000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9A6C7-C954-4967-A745-62A83A78F163}"/>
              </a:ext>
            </a:extLst>
          </p:cNvPr>
          <p:cNvSpPr/>
          <p:nvPr/>
        </p:nvSpPr>
        <p:spPr>
          <a:xfrm>
            <a:off x="2249345" y="18669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3DA6F-70B8-414D-AF44-771BB52BC041}"/>
              </a:ext>
            </a:extLst>
          </p:cNvPr>
          <p:cNvSpPr/>
          <p:nvPr/>
        </p:nvSpPr>
        <p:spPr>
          <a:xfrm>
            <a:off x="3254436" y="18669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1324F9-66DA-485E-8407-8B393C43C592}"/>
                  </a:ext>
                </a:extLst>
              </p:cNvPr>
              <p:cNvSpPr txBox="1"/>
              <p:nvPr/>
            </p:nvSpPr>
            <p:spPr>
              <a:xfrm>
                <a:off x="1503345" y="13492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1324F9-66DA-485E-8407-8B393C43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45" y="1349254"/>
                <a:ext cx="17968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04392-C998-4323-AE14-1FD1A45BD1FE}"/>
                  </a:ext>
                </a:extLst>
              </p:cNvPr>
              <p:cNvSpPr txBox="1"/>
              <p:nvPr/>
            </p:nvSpPr>
            <p:spPr>
              <a:xfrm>
                <a:off x="2554145" y="13384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04392-C998-4323-AE14-1FD1A45BD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45" y="1338480"/>
                <a:ext cx="167912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5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D985F1-6DDB-4485-B204-CE878F74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763" y="3351619"/>
            <a:ext cx="3810000" cy="28575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2931F40-6C16-4D21-A9C5-F36DFF06BB93}"/>
              </a:ext>
            </a:extLst>
          </p:cNvPr>
          <p:cNvGrpSpPr/>
          <p:nvPr/>
        </p:nvGrpSpPr>
        <p:grpSpPr>
          <a:xfrm>
            <a:off x="6413437" y="682339"/>
            <a:ext cx="2748641" cy="2032430"/>
            <a:chOff x="1150962" y="1507183"/>
            <a:chExt cx="2748641" cy="203243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87EC02-15CD-49D2-8D11-D775B5BD7E18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91F983-6451-47A5-AC38-A0001366C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38007F-26DE-4538-8E08-DE7810BA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0039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6EDD62-DB12-48EE-9BA0-2970AA56E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/>
              <p:nvPr/>
            </p:nvSpPr>
            <p:spPr>
              <a:xfrm rot="19268304">
                <a:off x="6935165" y="1214281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6935165" y="1214281"/>
                <a:ext cx="1634481" cy="431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/>
              <p:nvPr/>
            </p:nvSpPr>
            <p:spPr>
              <a:xfrm>
                <a:off x="6281181" y="2293982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81" y="2293982"/>
                <a:ext cx="1634481" cy="338554"/>
              </a:xfrm>
              <a:prstGeom prst="rect">
                <a:avLst/>
              </a:prstGeom>
              <a:blipFill>
                <a:blip r:embed="rId5"/>
                <a:stretch>
                  <a:fillRect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/>
              <p:nvPr/>
            </p:nvSpPr>
            <p:spPr>
              <a:xfrm rot="19308726">
                <a:off x="7269942" y="1786557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7269942" y="1786557"/>
                <a:ext cx="1634481" cy="429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FA2E7C-3570-4D85-9E6C-FDE449602597}"/>
                  </a:ext>
                </a:extLst>
              </p:cNvPr>
              <p:cNvSpPr txBox="1"/>
              <p:nvPr/>
            </p:nvSpPr>
            <p:spPr>
              <a:xfrm rot="16904928">
                <a:off x="7946446" y="1020983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FA2E7C-3570-4D85-9E6C-FDE44960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7946446" y="1020983"/>
                <a:ext cx="1634481" cy="4312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D4A3E4AF-9DBA-4862-A0A7-A453C4582F60}"/>
              </a:ext>
            </a:extLst>
          </p:cNvPr>
          <p:cNvSpPr/>
          <p:nvPr/>
        </p:nvSpPr>
        <p:spPr>
          <a:xfrm rot="2814214">
            <a:off x="6500222" y="236202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/>
              <p:nvPr/>
            </p:nvSpPr>
            <p:spPr>
              <a:xfrm>
                <a:off x="6281181" y="2774448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81" y="2774448"/>
                <a:ext cx="1634481" cy="429092"/>
              </a:xfrm>
              <a:prstGeom prst="rect">
                <a:avLst/>
              </a:prstGeom>
              <a:blipFill>
                <a:blip r:embed="rId8"/>
                <a:stretch>
                  <a:fillRect t="-14085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AF85FA-0B95-4CD6-83B4-5551F56BE402}"/>
              </a:ext>
            </a:extLst>
          </p:cNvPr>
          <p:cNvCxnSpPr/>
          <p:nvPr/>
        </p:nvCxnSpPr>
        <p:spPr>
          <a:xfrm>
            <a:off x="7619318" y="270493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3D767F05-08C7-455D-B8C9-32C8230132C1}"/>
              </a:ext>
            </a:extLst>
          </p:cNvPr>
          <p:cNvSpPr/>
          <p:nvPr/>
        </p:nvSpPr>
        <p:spPr>
          <a:xfrm rot="2814214">
            <a:off x="7683560" y="240420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/>
              <p:nvPr/>
            </p:nvSpPr>
            <p:spPr>
              <a:xfrm>
                <a:off x="7468375" y="2357015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75" y="2357015"/>
                <a:ext cx="163448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6F919-25EF-4866-8D83-02D9455783A5}"/>
                  </a:ext>
                </a:extLst>
              </p:cNvPr>
              <p:cNvSpPr txBox="1"/>
              <p:nvPr/>
            </p:nvSpPr>
            <p:spPr>
              <a:xfrm>
                <a:off x="8473662" y="936867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6F919-25EF-4866-8D83-02D94557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62" y="936867"/>
                <a:ext cx="1634481" cy="338554"/>
              </a:xfrm>
              <a:prstGeom prst="rect">
                <a:avLst/>
              </a:prstGeom>
              <a:blipFill>
                <a:blip r:embed="rId10"/>
                <a:stretch>
                  <a:fillRect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EAE24A3-7280-4EF7-9DF2-796E3573FD0F}"/>
              </a:ext>
            </a:extLst>
          </p:cNvPr>
          <p:cNvCxnSpPr>
            <a:cxnSpLocks/>
          </p:cNvCxnSpPr>
          <p:nvPr/>
        </p:nvCxnSpPr>
        <p:spPr>
          <a:xfrm flipV="1">
            <a:off x="8924673" y="92529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88C2E955-622F-424C-A8BB-85266E8ACF08}"/>
              </a:ext>
            </a:extLst>
          </p:cNvPr>
          <p:cNvSpPr/>
          <p:nvPr/>
        </p:nvSpPr>
        <p:spPr>
          <a:xfrm rot="1387721">
            <a:off x="8910948" y="127298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C14C47-7BE8-489B-8823-016DA802BE87}"/>
                  </a:ext>
                </a:extLst>
              </p:cNvPr>
              <p:cNvSpPr txBox="1"/>
              <p:nvPr/>
            </p:nvSpPr>
            <p:spPr>
              <a:xfrm>
                <a:off x="9662983" y="2883974"/>
                <a:ext cx="1846248" cy="4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C14C47-7BE8-489B-8823-016DA802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83" y="2883974"/>
                <a:ext cx="1846248" cy="445250"/>
              </a:xfrm>
              <a:prstGeom prst="rect">
                <a:avLst/>
              </a:prstGeom>
              <a:blipFill>
                <a:blip r:embed="rId11"/>
                <a:stretch>
                  <a:fillRect t="-5479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1EAB1BB-A155-493B-8CB6-C93DDCB934A8}"/>
              </a:ext>
            </a:extLst>
          </p:cNvPr>
          <p:cNvSpPr txBox="1"/>
          <p:nvPr/>
        </p:nvSpPr>
        <p:spPr>
          <a:xfrm>
            <a:off x="9682544" y="6246621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C663BD-B449-49A1-AFF8-7712C577E07E}"/>
              </a:ext>
            </a:extLst>
          </p:cNvPr>
          <p:cNvSpPr txBox="1"/>
          <p:nvPr/>
        </p:nvSpPr>
        <p:spPr>
          <a:xfrm>
            <a:off x="6718118" y="6234917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EBD052-6C55-45ED-A299-DDEA50CA9371}"/>
              </a:ext>
            </a:extLst>
          </p:cNvPr>
          <p:cNvCxnSpPr>
            <a:cxnSpLocks/>
          </p:cNvCxnSpPr>
          <p:nvPr/>
        </p:nvCxnSpPr>
        <p:spPr>
          <a:xfrm>
            <a:off x="9908763" y="2796254"/>
            <a:ext cx="0" cy="183677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BAEC16-F3FF-435B-96B7-CF2B1A76221F}"/>
              </a:ext>
            </a:extLst>
          </p:cNvPr>
          <p:cNvCxnSpPr>
            <a:cxnSpLocks/>
          </p:cNvCxnSpPr>
          <p:nvPr/>
        </p:nvCxnSpPr>
        <p:spPr>
          <a:xfrm>
            <a:off x="10660002" y="328276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2C561D5-BF09-4503-B138-D7F0ABD85EF9}"/>
              </a:ext>
            </a:extLst>
          </p:cNvPr>
          <p:cNvCxnSpPr>
            <a:cxnSpLocks/>
          </p:cNvCxnSpPr>
          <p:nvPr/>
        </p:nvCxnSpPr>
        <p:spPr>
          <a:xfrm>
            <a:off x="9956654" y="3302615"/>
            <a:ext cx="7954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454730-E93C-4477-A98A-968C5EE570D3}"/>
              </a:ext>
            </a:extLst>
          </p:cNvPr>
          <p:cNvSpPr txBox="1"/>
          <p:nvPr/>
        </p:nvSpPr>
        <p:spPr>
          <a:xfrm>
            <a:off x="8141935" y="2855575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13D2C3-2B18-4664-881C-430350C8A0D2}"/>
              </a:ext>
            </a:extLst>
          </p:cNvPr>
          <p:cNvCxnSpPr>
            <a:cxnSpLocks/>
          </p:cNvCxnSpPr>
          <p:nvPr/>
        </p:nvCxnSpPr>
        <p:spPr>
          <a:xfrm>
            <a:off x="11014892" y="2774448"/>
            <a:ext cx="0" cy="1918202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61328C-55E6-46B8-B840-8C8A3C370AC9}"/>
                  </a:ext>
                </a:extLst>
              </p:cNvPr>
              <p:cNvSpPr txBox="1"/>
              <p:nvPr/>
            </p:nvSpPr>
            <p:spPr>
              <a:xfrm>
                <a:off x="9642237" y="2332817"/>
                <a:ext cx="2536664" cy="4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61328C-55E6-46B8-B840-8C8A3C370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237" y="2332817"/>
                <a:ext cx="2536664" cy="445250"/>
              </a:xfrm>
              <a:prstGeom prst="rect">
                <a:avLst/>
              </a:prstGeom>
              <a:blipFill>
                <a:blip r:embed="rId12"/>
                <a:stretch>
                  <a:fillRect t="-5479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209277-7535-4ECB-AE4F-B8E59175BFA4}"/>
              </a:ext>
            </a:extLst>
          </p:cNvPr>
          <p:cNvCxnSpPr>
            <a:cxnSpLocks/>
          </p:cNvCxnSpPr>
          <p:nvPr/>
        </p:nvCxnSpPr>
        <p:spPr>
          <a:xfrm>
            <a:off x="9908763" y="2796254"/>
            <a:ext cx="13714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BC06DD-3610-4F3B-86FC-1005EA68DF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7338" y="3369922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E8625-6079-4D52-B664-38424836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3" y="1806717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7094C-65FE-41E1-B132-81B1EA2B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55" y="1806717"/>
            <a:ext cx="5334000" cy="4000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EA21EF-0104-4FBC-A9AE-6C5B7E7CCF76}"/>
              </a:ext>
            </a:extLst>
          </p:cNvPr>
          <p:cNvSpPr/>
          <p:nvPr/>
        </p:nvSpPr>
        <p:spPr>
          <a:xfrm>
            <a:off x="1895383" y="1940964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14F6E-A5FF-49F3-A9EA-97E9C851BE35}"/>
              </a:ext>
            </a:extLst>
          </p:cNvPr>
          <p:cNvSpPr/>
          <p:nvPr/>
        </p:nvSpPr>
        <p:spPr>
          <a:xfrm>
            <a:off x="2900474" y="1940964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A65F6-B4C7-4C09-89C0-7EE4BB9C233C}"/>
                  </a:ext>
                </a:extLst>
              </p:cNvPr>
              <p:cNvSpPr txBox="1"/>
              <p:nvPr/>
            </p:nvSpPr>
            <p:spPr>
              <a:xfrm>
                <a:off x="1149383" y="1423318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A65F6-B4C7-4C09-89C0-7EE4BB9C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83" y="1423318"/>
                <a:ext cx="17968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EEDEE-2CCA-44AC-975A-F059396BC7D6}"/>
                  </a:ext>
                </a:extLst>
              </p:cNvPr>
              <p:cNvSpPr txBox="1"/>
              <p:nvPr/>
            </p:nvSpPr>
            <p:spPr>
              <a:xfrm>
                <a:off x="2131357" y="1418367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EEDEE-2CCA-44AC-975A-F059396B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57" y="1418367"/>
                <a:ext cx="167912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4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49E7C4-9121-48A8-9B3A-46BA5205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38" y="70194"/>
            <a:ext cx="3810000" cy="2857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276C0-C1C8-4ED3-A553-C7C37A3E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70194"/>
            <a:ext cx="3810000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C287F-9E5D-482A-988A-EEAC660B3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38" y="2427489"/>
            <a:ext cx="3810000" cy="285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A816D-8701-4445-A391-E1B7E12FE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46963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251325" y="871953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25" y="871953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329641" y="871953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41" y="871953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235450" y="26445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2644577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88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2D78819-82A1-4CEF-9D0D-E40D499F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95" y="37180"/>
            <a:ext cx="38100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05C5E1-F782-41DF-885D-19A750DA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37180"/>
            <a:ext cx="381000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0FE76-82DB-4148-8436-A19218FC4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95" y="2467358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019D7-0756-4153-BB01-FA02B2925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67358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235450" y="1127376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1127376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361238" y="1127376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38" y="1127376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235450" y="2725403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2725403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36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4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D25518-E369-472F-B409-E509D880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6" y="4350439"/>
            <a:ext cx="762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EEF9F-0809-447B-8375-D3254E9D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23" y="1492137"/>
            <a:ext cx="76200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13ECF-86F1-4A26-B6CC-292316CD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558" y="-1283268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610</Words>
  <Application>Microsoft Office PowerPoint</Application>
  <PresentationFormat>Widescreen</PresentationFormat>
  <Paragraphs>111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54</cp:revision>
  <dcterms:created xsi:type="dcterms:W3CDTF">2022-07-30T15:30:54Z</dcterms:created>
  <dcterms:modified xsi:type="dcterms:W3CDTF">2022-09-23T19:32:28Z</dcterms:modified>
</cp:coreProperties>
</file>