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8288000" cy="3657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2934" y="-15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5985936"/>
            <a:ext cx="15544800" cy="12733867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19210869"/>
            <a:ext cx="13716000" cy="8830731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81DB-D522-4E1D-B22C-3B224B50BC2C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F453-620E-4A40-B363-A03C55DCF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400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81DB-D522-4E1D-B22C-3B224B50BC2C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F453-620E-4A40-B363-A03C55DCF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73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1947334"/>
            <a:ext cx="3943350" cy="309964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1947334"/>
            <a:ext cx="11601450" cy="3099646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81DB-D522-4E1D-B22C-3B224B50BC2C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F453-620E-4A40-B363-A03C55DCF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52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81DB-D522-4E1D-B22C-3B224B50BC2C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F453-620E-4A40-B363-A03C55DCF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7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9118611"/>
            <a:ext cx="15773400" cy="15214597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24477144"/>
            <a:ext cx="15773400" cy="8000997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81DB-D522-4E1D-B22C-3B224B50BC2C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F453-620E-4A40-B363-A03C55DCF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0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9736667"/>
            <a:ext cx="7772400" cy="232071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9736667"/>
            <a:ext cx="7772400" cy="232071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81DB-D522-4E1D-B22C-3B224B50BC2C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F453-620E-4A40-B363-A03C55DCF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8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947342"/>
            <a:ext cx="15773400" cy="7069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8966203"/>
            <a:ext cx="7736680" cy="4394197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13360400"/>
            <a:ext cx="7736680" cy="196511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8966203"/>
            <a:ext cx="7774782" cy="4394197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13360400"/>
            <a:ext cx="7774782" cy="196511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81DB-D522-4E1D-B22C-3B224B50BC2C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F453-620E-4A40-B363-A03C55DCF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25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81DB-D522-4E1D-B22C-3B224B50BC2C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F453-620E-4A40-B363-A03C55DCF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21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81DB-D522-4E1D-B22C-3B224B50BC2C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F453-620E-4A40-B363-A03C55DCF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24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2438400"/>
            <a:ext cx="5898356" cy="8534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5266275"/>
            <a:ext cx="9258300" cy="25992667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10972800"/>
            <a:ext cx="5898356" cy="20328469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81DB-D522-4E1D-B22C-3B224B50BC2C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F453-620E-4A40-B363-A03C55DCF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1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2438400"/>
            <a:ext cx="5898356" cy="8534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5266275"/>
            <a:ext cx="9258300" cy="25992667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10972800"/>
            <a:ext cx="5898356" cy="20328469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81DB-D522-4E1D-B22C-3B224B50BC2C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F453-620E-4A40-B363-A03C55DCF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74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1947342"/>
            <a:ext cx="15773400" cy="706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9736667"/>
            <a:ext cx="15773400" cy="2320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33900542"/>
            <a:ext cx="41148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581DB-D522-4E1D-B22C-3B224B50BC2C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33900542"/>
            <a:ext cx="61722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33900542"/>
            <a:ext cx="41148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AF453-620E-4A40-B363-A03C55DCF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39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12.emf"/><Relationship Id="rId34" Type="http://schemas.openxmlformats.org/officeDocument/2006/relationships/image" Target="../media/image15.emf"/><Relationship Id="rId7" Type="http://schemas.openxmlformats.org/officeDocument/2006/relationships/image" Target="../media/image6.emf"/><Relationship Id="rId12" Type="http://schemas.openxmlformats.org/officeDocument/2006/relationships/image" Target="../media/image10.emf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14.emf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1.emf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9.emf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8.emf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13.emf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16.emf"/><Relationship Id="rId8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147AA2-A0DB-4CB6-A010-CB7C2C6DC7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214"/>
          <a:stretch/>
        </p:blipFill>
        <p:spPr>
          <a:xfrm>
            <a:off x="1537414" y="12805372"/>
            <a:ext cx="7739937" cy="34252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501224-C02B-42D1-8332-3C9513AD68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214"/>
          <a:stretch/>
        </p:blipFill>
        <p:spPr>
          <a:xfrm>
            <a:off x="1537413" y="16308686"/>
            <a:ext cx="7739937" cy="34252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D6DDF6-534F-4D15-87FB-2878F0A2AE3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214"/>
          <a:stretch/>
        </p:blipFill>
        <p:spPr>
          <a:xfrm>
            <a:off x="1537413" y="19944407"/>
            <a:ext cx="7739937" cy="34252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AD4B1FB-9064-419C-9434-FC9FE08C8E9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214"/>
          <a:stretch/>
        </p:blipFill>
        <p:spPr>
          <a:xfrm>
            <a:off x="1537413" y="23580128"/>
            <a:ext cx="7739937" cy="34252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AB2BE04-9D63-4958-946C-30D966381A4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25" t="85578" r="12939" b="-750"/>
          <a:stretch/>
        </p:blipFill>
        <p:spPr>
          <a:xfrm>
            <a:off x="7530487" y="27031121"/>
            <a:ext cx="1695450" cy="72390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0E52EFD-8F05-454C-8C9A-73CDE144F07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578" r="61946"/>
          <a:stretch/>
        </p:blipFill>
        <p:spPr>
          <a:xfrm>
            <a:off x="1650012" y="27005356"/>
            <a:ext cx="4349037" cy="68812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F27181E-A684-4F03-8161-670919FE62C9}"/>
              </a:ext>
            </a:extLst>
          </p:cNvPr>
          <p:cNvSpPr txBox="1"/>
          <p:nvPr/>
        </p:nvSpPr>
        <p:spPr>
          <a:xfrm>
            <a:off x="1051185" y="14163202"/>
            <a:ext cx="6386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70C713-52CE-4670-86EA-52D25AB48364}"/>
              </a:ext>
            </a:extLst>
          </p:cNvPr>
          <p:cNvSpPr txBox="1"/>
          <p:nvPr/>
        </p:nvSpPr>
        <p:spPr>
          <a:xfrm>
            <a:off x="1051185" y="21282460"/>
            <a:ext cx="6386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E29122-673D-4538-A392-B00B7A31346D}"/>
              </a:ext>
            </a:extLst>
          </p:cNvPr>
          <p:cNvSpPr txBox="1"/>
          <p:nvPr/>
        </p:nvSpPr>
        <p:spPr>
          <a:xfrm>
            <a:off x="926712" y="17671920"/>
            <a:ext cx="6386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70EF26-DEC8-43E3-89BE-7B3BF4AD386A}"/>
              </a:ext>
            </a:extLst>
          </p:cNvPr>
          <p:cNvSpPr txBox="1"/>
          <p:nvPr/>
        </p:nvSpPr>
        <p:spPr>
          <a:xfrm>
            <a:off x="1051185" y="24918181"/>
            <a:ext cx="6386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D530FDB2-0161-465E-B6DE-7C6B027B9D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8945" y="14901280"/>
            <a:ext cx="3914775" cy="9525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4F9844A-9990-4062-8407-1791848F2D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69744" y="13933579"/>
            <a:ext cx="3952875" cy="9525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01E3742D-0D22-4A2F-A02B-613E228100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69743" y="13012288"/>
            <a:ext cx="3952875" cy="952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374ED25-22D1-4C54-A767-5BB962CA9954}"/>
                  </a:ext>
                </a:extLst>
              </p:cNvPr>
              <p:cNvSpPr txBox="1"/>
              <p:nvPr/>
            </p:nvSpPr>
            <p:spPr>
              <a:xfrm>
                <a:off x="10701289" y="15784658"/>
                <a:ext cx="191770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500" b="0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Time</m:t>
                      </m:r>
                      <m:r>
                        <a:rPr lang="en-US" sz="1500" b="0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1500" b="0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μs</m:t>
                      </m:r>
                      <m:r>
                        <a:rPr lang="en-US" sz="1500" b="0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5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374ED25-22D1-4C54-A767-5BB962CA9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1289" y="15784658"/>
                <a:ext cx="1917700" cy="323165"/>
              </a:xfrm>
              <a:prstGeom prst="rect">
                <a:avLst/>
              </a:prstGeom>
              <a:blipFill>
                <a:blip r:embed="rId9"/>
                <a:stretch>
                  <a:fillRect b="-1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6B288CC-E3BB-4945-B945-0E92B8EB257C}"/>
              </a:ext>
            </a:extLst>
          </p:cNvPr>
          <p:cNvCxnSpPr>
            <a:cxnSpLocks/>
          </p:cNvCxnSpPr>
          <p:nvPr/>
        </p:nvCxnSpPr>
        <p:spPr>
          <a:xfrm>
            <a:off x="11600619" y="12220575"/>
            <a:ext cx="0" cy="791713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C64EB36-DCEB-4ACF-AD3B-D22EB17F4BAB}"/>
              </a:ext>
            </a:extLst>
          </p:cNvPr>
          <p:cNvCxnSpPr>
            <a:cxnSpLocks/>
          </p:cNvCxnSpPr>
          <p:nvPr/>
        </p:nvCxnSpPr>
        <p:spPr>
          <a:xfrm flipH="1">
            <a:off x="5439487" y="12220575"/>
            <a:ext cx="6161132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2B995A6-31F9-483D-8810-5EB21F7950E2}"/>
              </a:ext>
            </a:extLst>
          </p:cNvPr>
          <p:cNvCxnSpPr>
            <a:cxnSpLocks/>
          </p:cNvCxnSpPr>
          <p:nvPr/>
        </p:nvCxnSpPr>
        <p:spPr>
          <a:xfrm flipV="1">
            <a:off x="5439487" y="12220576"/>
            <a:ext cx="0" cy="45402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363D64C-20D3-4059-8897-45A8E0000B78}"/>
              </a:ext>
            </a:extLst>
          </p:cNvPr>
          <p:cNvCxnSpPr>
            <a:cxnSpLocks/>
          </p:cNvCxnSpPr>
          <p:nvPr/>
        </p:nvCxnSpPr>
        <p:spPr>
          <a:xfrm flipH="1" flipV="1">
            <a:off x="5439487" y="12663786"/>
            <a:ext cx="135019" cy="14808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A8C1C87-703E-4E72-884F-D5A1F74C094D}"/>
              </a:ext>
            </a:extLst>
          </p:cNvPr>
          <p:cNvCxnSpPr>
            <a:cxnSpLocks/>
          </p:cNvCxnSpPr>
          <p:nvPr/>
        </p:nvCxnSpPr>
        <p:spPr>
          <a:xfrm flipV="1">
            <a:off x="5304732" y="12668105"/>
            <a:ext cx="134753" cy="145648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F2F50A4-0774-483D-B6FF-AB639BC6A1D2}"/>
              </a:ext>
            </a:extLst>
          </p:cNvPr>
          <p:cNvCxnSpPr>
            <a:cxnSpLocks/>
          </p:cNvCxnSpPr>
          <p:nvPr/>
        </p:nvCxnSpPr>
        <p:spPr>
          <a:xfrm flipV="1">
            <a:off x="5304732" y="12805372"/>
            <a:ext cx="0" cy="14017028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6EA92A6-2B22-49E2-AED1-D61FE09E833C}"/>
              </a:ext>
            </a:extLst>
          </p:cNvPr>
          <p:cNvCxnSpPr>
            <a:cxnSpLocks/>
          </p:cNvCxnSpPr>
          <p:nvPr/>
        </p:nvCxnSpPr>
        <p:spPr>
          <a:xfrm flipV="1">
            <a:off x="5574506" y="12805372"/>
            <a:ext cx="0" cy="14017028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>
            <a:extLst>
              <a:ext uri="{FF2B5EF4-FFF2-40B4-BE49-F238E27FC236}">
                <a16:creationId xmlns:a16="http://schemas.microsoft.com/office/drawing/2014/main" id="{FE7D22EA-CA87-42B8-8961-9F7595343C0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66484" y="16584367"/>
            <a:ext cx="3952875" cy="952500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796B91BE-9709-4747-A4F6-F543188A8C1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88256" y="17583593"/>
            <a:ext cx="3952875" cy="952500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06A32AA0-81E0-43F1-80F2-DE3F4391E24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04584" y="18633016"/>
            <a:ext cx="3914775" cy="952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A55974C-E760-4AB5-A17F-9BE7BE88ABB0}"/>
                  </a:ext>
                </a:extLst>
              </p:cNvPr>
              <p:cNvSpPr txBox="1"/>
              <p:nvPr/>
            </p:nvSpPr>
            <p:spPr>
              <a:xfrm>
                <a:off x="10671420" y="19592822"/>
                <a:ext cx="191770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500" b="0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Time</m:t>
                      </m:r>
                      <m:r>
                        <a:rPr lang="en-US" sz="1500" b="0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1500" b="0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μs</m:t>
                      </m:r>
                      <m:r>
                        <a:rPr lang="en-US" sz="1500" b="0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5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A55974C-E760-4AB5-A17F-9BE7BE88A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1420" y="19592822"/>
                <a:ext cx="1917700" cy="323165"/>
              </a:xfrm>
              <a:prstGeom prst="rect">
                <a:avLst/>
              </a:prstGeom>
              <a:blipFill>
                <a:blip r:embed="rId13"/>
                <a:stretch>
                  <a:fillRect b="-1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0A0E933-191E-4257-87D4-B0275ABDA633}"/>
                  </a:ext>
                </a:extLst>
              </p:cNvPr>
              <p:cNvSpPr txBox="1"/>
              <p:nvPr/>
            </p:nvSpPr>
            <p:spPr>
              <a:xfrm rot="16200000">
                <a:off x="9003975" y="15023808"/>
                <a:ext cx="95250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Voltage</m:t>
                      </m:r>
                    </m:oMath>
                  </m:oMathPara>
                </a14:m>
                <a:endParaRPr lang="en-US" sz="1600" b="0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0A0E933-191E-4257-87D4-B0275ABDA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003975" y="15023808"/>
                <a:ext cx="952501" cy="584775"/>
              </a:xfrm>
              <a:prstGeom prst="rect">
                <a:avLst/>
              </a:prstGeom>
              <a:blipFill>
                <a:blip r:embed="rId14"/>
                <a:stretch>
                  <a:fillRect r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D4E23B04-9DCA-439B-8A3D-9E385DCC6F32}"/>
                  </a:ext>
                </a:extLst>
              </p:cNvPr>
              <p:cNvSpPr txBox="1"/>
              <p:nvPr/>
            </p:nvSpPr>
            <p:spPr>
              <a:xfrm rot="16200000">
                <a:off x="8924681" y="14075540"/>
                <a:ext cx="11110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Current</m:t>
                      </m:r>
                    </m:oMath>
                  </m:oMathPara>
                </a14:m>
                <a:endParaRPr lang="en-US" sz="1600" b="0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D4E23B04-9DCA-439B-8A3D-9E385DCC6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924681" y="14075540"/>
                <a:ext cx="1111088" cy="584775"/>
              </a:xfrm>
              <a:prstGeom prst="rect">
                <a:avLst/>
              </a:prstGeom>
              <a:blipFill>
                <a:blip r:embed="rId15"/>
                <a:stretch>
                  <a:fillRect r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EB499035-2DD9-4AF9-8447-7463FF75061B}"/>
                  </a:ext>
                </a:extLst>
              </p:cNvPr>
              <p:cNvSpPr txBox="1"/>
              <p:nvPr/>
            </p:nvSpPr>
            <p:spPr>
              <a:xfrm rot="16200000">
                <a:off x="8930489" y="13173963"/>
                <a:ext cx="113001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Current</m:t>
                      </m:r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b="0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EB499035-2DD9-4AF9-8447-7463FF750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930489" y="13173963"/>
                <a:ext cx="1130016" cy="584775"/>
              </a:xfrm>
              <a:prstGeom prst="rect">
                <a:avLst/>
              </a:prstGeom>
              <a:blipFill>
                <a:blip r:embed="rId16"/>
                <a:stretch>
                  <a:fillRect r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8B722AA-03EE-4AD0-B2D1-BA9088AB9DEA}"/>
                  </a:ext>
                </a:extLst>
              </p:cNvPr>
              <p:cNvSpPr txBox="1"/>
              <p:nvPr/>
            </p:nvSpPr>
            <p:spPr>
              <a:xfrm rot="16200000">
                <a:off x="8531436" y="18710833"/>
                <a:ext cx="19177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Voltage</m:t>
                      </m:r>
                    </m:oMath>
                  </m:oMathPara>
                </a14:m>
                <a:endParaRPr lang="en-US" sz="1600" b="0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8B722AA-03EE-4AD0-B2D1-BA9088AB9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531436" y="18710833"/>
                <a:ext cx="1917700" cy="584775"/>
              </a:xfrm>
              <a:prstGeom prst="rect">
                <a:avLst/>
              </a:prstGeom>
              <a:blipFill>
                <a:blip r:embed="rId17"/>
                <a:stretch>
                  <a:fillRect r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6D595005-9BDF-4DB9-A42C-7ABDEFB66BF0}"/>
                  </a:ext>
                </a:extLst>
              </p:cNvPr>
              <p:cNvSpPr txBox="1"/>
              <p:nvPr/>
            </p:nvSpPr>
            <p:spPr>
              <a:xfrm rot="16200000">
                <a:off x="8531434" y="17743665"/>
                <a:ext cx="19177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Current</m:t>
                      </m:r>
                    </m:oMath>
                  </m:oMathPara>
                </a14:m>
                <a:endParaRPr lang="en-US" sz="1600" b="0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6D595005-9BDF-4DB9-A42C-7ABDEFB66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531434" y="17743665"/>
                <a:ext cx="1917700" cy="584775"/>
              </a:xfrm>
              <a:prstGeom prst="rect">
                <a:avLst/>
              </a:prstGeom>
              <a:blipFill>
                <a:blip r:embed="rId18"/>
                <a:stretch>
                  <a:fillRect r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E83F7125-EEB5-4922-9A00-EFA525E1DDC9}"/>
                  </a:ext>
                </a:extLst>
              </p:cNvPr>
              <p:cNvSpPr txBox="1"/>
              <p:nvPr/>
            </p:nvSpPr>
            <p:spPr>
              <a:xfrm rot="16200000">
                <a:off x="8531432" y="16782314"/>
                <a:ext cx="19177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Current</m:t>
                      </m:r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b="0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E83F7125-EEB5-4922-9A00-EFA525E1D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531432" y="16782314"/>
                <a:ext cx="1917700" cy="584775"/>
              </a:xfrm>
              <a:prstGeom prst="rect">
                <a:avLst/>
              </a:prstGeom>
              <a:blipFill>
                <a:blip r:embed="rId19"/>
                <a:stretch>
                  <a:fillRect r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7" name="Picture 106">
            <a:extLst>
              <a:ext uri="{FF2B5EF4-FFF2-40B4-BE49-F238E27FC236}">
                <a16:creationId xmlns:a16="http://schemas.microsoft.com/office/drawing/2014/main" id="{85304E16-C1F9-4B36-B2ED-D247CC12976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547123" y="20234381"/>
            <a:ext cx="3952875" cy="952500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8E1E9E57-AADD-4FA2-8A31-40A8BAEE3034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547123" y="21160039"/>
            <a:ext cx="3952875" cy="952500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501AFE23-F8F8-4E6E-83DE-FD6B68AFA16A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568895" y="22111976"/>
            <a:ext cx="3914775" cy="952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B54BDD3-8F4B-4765-85CE-41121B17FAA5}"/>
                  </a:ext>
                </a:extLst>
              </p:cNvPr>
              <p:cNvSpPr txBox="1"/>
              <p:nvPr/>
            </p:nvSpPr>
            <p:spPr>
              <a:xfrm>
                <a:off x="10652059" y="23136271"/>
                <a:ext cx="191770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500" b="0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Time</m:t>
                      </m:r>
                      <m:r>
                        <a:rPr lang="en-US" sz="1500" b="0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1500" b="0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μs</m:t>
                      </m:r>
                      <m:r>
                        <a:rPr lang="en-US" sz="1500" b="0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5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B54BDD3-8F4B-4765-85CE-41121B17F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2059" y="23136271"/>
                <a:ext cx="1917700" cy="323165"/>
              </a:xfrm>
              <a:prstGeom prst="rect">
                <a:avLst/>
              </a:prstGeom>
              <a:blipFill>
                <a:blip r:embed="rId23"/>
                <a:stretch>
                  <a:fillRect b="-1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7B78E90A-506B-45F4-8930-7D46CDC71C00}"/>
                  </a:ext>
                </a:extLst>
              </p:cNvPr>
              <p:cNvSpPr txBox="1"/>
              <p:nvPr/>
            </p:nvSpPr>
            <p:spPr>
              <a:xfrm rot="16200000">
                <a:off x="16842786" y="14909926"/>
                <a:ext cx="95250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Voltage</m:t>
                      </m:r>
                    </m:oMath>
                  </m:oMathPara>
                </a14:m>
                <a:endParaRPr lang="en-US" sz="1600" b="0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7B78E90A-506B-45F4-8930-7D46CDC71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6842786" y="14909926"/>
                <a:ext cx="952501" cy="584775"/>
              </a:xfrm>
              <a:prstGeom prst="rect">
                <a:avLst/>
              </a:prstGeom>
              <a:blipFill>
                <a:blip r:embed="rId24"/>
                <a:stretch>
                  <a:fillRect r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12DCAE15-7C99-47BC-A5A7-D70AA77F00F1}"/>
                  </a:ext>
                </a:extLst>
              </p:cNvPr>
              <p:cNvSpPr txBox="1"/>
              <p:nvPr/>
            </p:nvSpPr>
            <p:spPr>
              <a:xfrm rot="16200000">
                <a:off x="16763492" y="13961658"/>
                <a:ext cx="11110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Current</m:t>
                      </m:r>
                    </m:oMath>
                  </m:oMathPara>
                </a14:m>
                <a:endParaRPr lang="en-US" sz="1600" b="0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12DCAE15-7C99-47BC-A5A7-D70AA77F0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6763492" y="13961658"/>
                <a:ext cx="1111088" cy="584775"/>
              </a:xfrm>
              <a:prstGeom prst="rect">
                <a:avLst/>
              </a:prstGeom>
              <a:blipFill>
                <a:blip r:embed="rId25"/>
                <a:stretch>
                  <a:fillRect r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B0B6BD48-3AAA-40A1-994F-39DDF26A2429}"/>
                  </a:ext>
                </a:extLst>
              </p:cNvPr>
              <p:cNvSpPr txBox="1"/>
              <p:nvPr/>
            </p:nvSpPr>
            <p:spPr>
              <a:xfrm rot="16200000">
                <a:off x="16769300" y="13060081"/>
                <a:ext cx="113001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Current</m:t>
                      </m:r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b="0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B0B6BD48-3AAA-40A1-994F-39DDF26A2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6769300" y="13060081"/>
                <a:ext cx="1130016" cy="584775"/>
              </a:xfrm>
              <a:prstGeom prst="rect">
                <a:avLst/>
              </a:prstGeom>
              <a:blipFill>
                <a:blip r:embed="rId26"/>
                <a:stretch>
                  <a:fillRect r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6890313-7C6E-42FB-A597-3B695504702F}"/>
                  </a:ext>
                </a:extLst>
              </p:cNvPr>
              <p:cNvSpPr txBox="1"/>
              <p:nvPr/>
            </p:nvSpPr>
            <p:spPr>
              <a:xfrm rot="16200000">
                <a:off x="9075795" y="22246892"/>
                <a:ext cx="95250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Voltage</m:t>
                      </m:r>
                    </m:oMath>
                  </m:oMathPara>
                </a14:m>
                <a:endParaRPr lang="en-US" sz="1600" b="0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6890313-7C6E-42FB-A597-3B6955047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075795" y="22246892"/>
                <a:ext cx="952501" cy="584775"/>
              </a:xfrm>
              <a:prstGeom prst="rect">
                <a:avLst/>
              </a:prstGeom>
              <a:blipFill>
                <a:blip r:embed="rId27"/>
                <a:stretch>
                  <a:fillRect r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DD2D836F-E0ED-419E-865A-630384173021}"/>
                  </a:ext>
                </a:extLst>
              </p:cNvPr>
              <p:cNvSpPr txBox="1"/>
              <p:nvPr/>
            </p:nvSpPr>
            <p:spPr>
              <a:xfrm rot="16200000">
                <a:off x="8996501" y="21298624"/>
                <a:ext cx="11110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Current</m:t>
                      </m:r>
                    </m:oMath>
                  </m:oMathPara>
                </a14:m>
                <a:endParaRPr lang="en-US" sz="1600" b="0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DD2D836F-E0ED-419E-865A-630384173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996501" y="21298624"/>
                <a:ext cx="1111088" cy="584775"/>
              </a:xfrm>
              <a:prstGeom prst="rect">
                <a:avLst/>
              </a:prstGeom>
              <a:blipFill>
                <a:blip r:embed="rId28"/>
                <a:stretch>
                  <a:fillRect r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B8BEBA9D-DC74-48F6-AFD8-1B97F52049E2}"/>
                  </a:ext>
                </a:extLst>
              </p:cNvPr>
              <p:cNvSpPr txBox="1"/>
              <p:nvPr/>
            </p:nvSpPr>
            <p:spPr>
              <a:xfrm rot="16200000">
                <a:off x="9002309" y="20397047"/>
                <a:ext cx="113001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Current</m:t>
                      </m:r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b="0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B8BEBA9D-DC74-48F6-AFD8-1B97F5204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002309" y="20397047"/>
                <a:ext cx="1130016" cy="584775"/>
              </a:xfrm>
              <a:prstGeom prst="rect">
                <a:avLst/>
              </a:prstGeom>
              <a:blipFill>
                <a:blip r:embed="rId29"/>
                <a:stretch>
                  <a:fillRect r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9992A8E-3B49-477E-8CEE-4AA9896318B7}"/>
                  </a:ext>
                </a:extLst>
              </p:cNvPr>
              <p:cNvSpPr txBox="1"/>
              <p:nvPr/>
            </p:nvSpPr>
            <p:spPr>
              <a:xfrm rot="16200000">
                <a:off x="9096734" y="25995528"/>
                <a:ext cx="95250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Voltage</m:t>
                      </m:r>
                    </m:oMath>
                  </m:oMathPara>
                </a14:m>
                <a:endParaRPr lang="en-US" sz="1600" b="0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9992A8E-3B49-477E-8CEE-4AA989631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096734" y="25995528"/>
                <a:ext cx="952501" cy="584775"/>
              </a:xfrm>
              <a:prstGeom prst="rect">
                <a:avLst/>
              </a:prstGeom>
              <a:blipFill>
                <a:blip r:embed="rId30"/>
                <a:stretch>
                  <a:fillRect r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3CC1692C-279A-46D5-8B61-A80BAAB1BAE9}"/>
                  </a:ext>
                </a:extLst>
              </p:cNvPr>
              <p:cNvSpPr txBox="1"/>
              <p:nvPr/>
            </p:nvSpPr>
            <p:spPr>
              <a:xfrm rot="16200000">
                <a:off x="9017440" y="25047260"/>
                <a:ext cx="11110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Current</m:t>
                      </m:r>
                    </m:oMath>
                  </m:oMathPara>
                </a14:m>
                <a:endParaRPr lang="en-US" sz="1600" b="0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3CC1692C-279A-46D5-8B61-A80BAAB1B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017440" y="25047260"/>
                <a:ext cx="1111088" cy="584775"/>
              </a:xfrm>
              <a:prstGeom prst="rect">
                <a:avLst/>
              </a:prstGeom>
              <a:blipFill>
                <a:blip r:embed="rId31"/>
                <a:stretch>
                  <a:fillRect r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326C93B-6086-4A33-8D65-EB3D7FDED6EA}"/>
                  </a:ext>
                </a:extLst>
              </p:cNvPr>
              <p:cNvSpPr txBox="1"/>
              <p:nvPr/>
            </p:nvSpPr>
            <p:spPr>
              <a:xfrm rot="16200000">
                <a:off x="9023248" y="24145683"/>
                <a:ext cx="113001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Current</m:t>
                      </m:r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b="0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326C93B-6086-4A33-8D65-EB3D7FDED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023248" y="24145683"/>
                <a:ext cx="1130016" cy="584775"/>
              </a:xfrm>
              <a:prstGeom prst="rect">
                <a:avLst/>
              </a:prstGeom>
              <a:blipFill>
                <a:blip r:embed="rId32"/>
                <a:stretch>
                  <a:fillRect r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6" name="Picture 125">
            <a:extLst>
              <a:ext uri="{FF2B5EF4-FFF2-40B4-BE49-F238E27FC236}">
                <a16:creationId xmlns:a16="http://schemas.microsoft.com/office/drawing/2014/main" id="{E95711FD-DAD5-4167-9A35-F8355BA80667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9588256" y="23953748"/>
            <a:ext cx="3952875" cy="952500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2A654B1B-1376-4CAE-9E2D-16109228A811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9588256" y="24853902"/>
            <a:ext cx="3952875" cy="952500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30DCEF04-4EB9-45CE-B438-C6A45EF7E5AE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9682952" y="25869900"/>
            <a:ext cx="3914775" cy="952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DF7FFB5-9324-4E16-96FD-20517D380F86}"/>
                  </a:ext>
                </a:extLst>
              </p:cNvPr>
              <p:cNvSpPr txBox="1"/>
              <p:nvPr/>
            </p:nvSpPr>
            <p:spPr>
              <a:xfrm>
                <a:off x="10701289" y="26869539"/>
                <a:ext cx="191770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500" b="0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Time</m:t>
                      </m:r>
                      <m:r>
                        <a:rPr lang="en-US" sz="1500" b="0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1500" b="0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μs</m:t>
                      </m:r>
                      <m:r>
                        <a:rPr lang="en-US" sz="1500" b="0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5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DF7FFB5-9324-4E16-96FD-20517D380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1289" y="26869539"/>
                <a:ext cx="1917700" cy="323165"/>
              </a:xfrm>
              <a:prstGeom prst="rect">
                <a:avLst/>
              </a:prstGeom>
              <a:blipFill>
                <a:blip r:embed="rId36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4908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CB95DD-9C9F-40B3-AF39-AC689ACC20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299"/>
          <a:stretch/>
        </p:blipFill>
        <p:spPr>
          <a:xfrm>
            <a:off x="2957765" y="11625253"/>
            <a:ext cx="11428571" cy="33734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9F1897-9E7F-481A-B2CD-7C1C996951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299"/>
          <a:stretch/>
        </p:blipFill>
        <p:spPr>
          <a:xfrm>
            <a:off x="2928736" y="15133226"/>
            <a:ext cx="11428571" cy="3373447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EDD0E89A-AB5C-42AA-A1E1-CB0BC359A39C}"/>
              </a:ext>
            </a:extLst>
          </p:cNvPr>
          <p:cNvSpPr txBox="1"/>
          <p:nvPr/>
        </p:nvSpPr>
        <p:spPr>
          <a:xfrm>
            <a:off x="2350886" y="12979400"/>
            <a:ext cx="6386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D207DAA-BB4E-432A-A1E1-BED99CFB27B8}"/>
              </a:ext>
            </a:extLst>
          </p:cNvPr>
          <p:cNvSpPr txBox="1"/>
          <p:nvPr/>
        </p:nvSpPr>
        <p:spPr>
          <a:xfrm>
            <a:off x="2319137" y="16581422"/>
            <a:ext cx="6386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960BCCC4-4A04-4EED-986C-48E12242F0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63" t="84092" r="12902" b="-2057"/>
          <a:stretch/>
        </p:blipFill>
        <p:spPr>
          <a:xfrm>
            <a:off x="12559031" y="18376900"/>
            <a:ext cx="1672589" cy="85725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8011EC4B-5437-475C-9724-3109D357EF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91" r="61706" b="-860"/>
          <a:stretch/>
        </p:blipFill>
        <p:spPr>
          <a:xfrm>
            <a:off x="3103815" y="18453100"/>
            <a:ext cx="4376486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671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B16C3D-DED8-4F8D-A061-58CA41CBAF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011"/>
          <a:stretch/>
        </p:blipFill>
        <p:spPr>
          <a:xfrm>
            <a:off x="3429714" y="13667086"/>
            <a:ext cx="11428571" cy="3387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4E1B24-5D78-47B5-A6A1-0B0C55F20A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25" t="85742" r="12773" b="-953"/>
          <a:stretch/>
        </p:blipFill>
        <p:spPr>
          <a:xfrm>
            <a:off x="13053061" y="17054286"/>
            <a:ext cx="1714500" cy="7257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A0F544-B667-434F-A203-C6D7FEE9AD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742" r="61875"/>
          <a:stretch/>
        </p:blipFill>
        <p:spPr>
          <a:xfrm>
            <a:off x="3598630" y="17054286"/>
            <a:ext cx="4357200" cy="6802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3659FAD-8873-46A5-A77A-6AF39980B62C}"/>
                  </a:ext>
                </a:extLst>
              </p:cNvPr>
              <p:cNvSpPr txBox="1"/>
              <p:nvPr/>
            </p:nvSpPr>
            <p:spPr>
              <a:xfrm>
                <a:off x="7256394" y="13352028"/>
                <a:ext cx="17246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=62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kHz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3659FAD-8873-46A5-A77A-6AF39980B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394" y="13352028"/>
                <a:ext cx="1724654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A3B93F6-390A-4C8A-8AD2-1971FFF5191C}"/>
                  </a:ext>
                </a:extLst>
              </p:cNvPr>
              <p:cNvSpPr txBox="1"/>
              <p:nvPr/>
            </p:nvSpPr>
            <p:spPr>
              <a:xfrm>
                <a:off x="4329821" y="13352028"/>
                <a:ext cx="157987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=60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kHz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A3B93F6-390A-4C8A-8AD2-1971FFF51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821" y="13352028"/>
                <a:ext cx="1579874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FB95DB5-A02F-41E6-8CA0-61F5919BB47E}"/>
              </a:ext>
            </a:extLst>
          </p:cNvPr>
          <p:cNvCxnSpPr>
            <a:cxnSpLocks/>
          </p:cNvCxnSpPr>
          <p:nvPr/>
        </p:nvCxnSpPr>
        <p:spPr>
          <a:xfrm>
            <a:off x="5821680" y="13595966"/>
            <a:ext cx="72390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triangle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4AA1D57-213E-4729-B57C-C4C8CCF51CF1}"/>
              </a:ext>
            </a:extLst>
          </p:cNvPr>
          <p:cNvCxnSpPr>
            <a:cxnSpLocks/>
          </p:cNvCxnSpPr>
          <p:nvPr/>
        </p:nvCxnSpPr>
        <p:spPr>
          <a:xfrm flipH="1">
            <a:off x="6697980" y="13595966"/>
            <a:ext cx="70866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triangle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862565A-C30F-4E9A-9C96-97AFD952889F}"/>
              </a:ext>
            </a:extLst>
          </p:cNvPr>
          <p:cNvCxnSpPr>
            <a:cxnSpLocks/>
          </p:cNvCxnSpPr>
          <p:nvPr/>
        </p:nvCxnSpPr>
        <p:spPr>
          <a:xfrm flipH="1">
            <a:off x="6620509" y="13404812"/>
            <a:ext cx="1" cy="352682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546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C73CC7F-AD67-4F89-B7C7-27FF8AB883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771"/>
          <a:stretch/>
        </p:blipFill>
        <p:spPr>
          <a:xfrm>
            <a:off x="1613614" y="12625686"/>
            <a:ext cx="11428571" cy="33509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71527C-8491-469C-9DFB-5CFBB9DAE4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70" t="85666" r="12995" b="-306"/>
          <a:stretch/>
        </p:blipFill>
        <p:spPr>
          <a:xfrm>
            <a:off x="11255375" y="15961359"/>
            <a:ext cx="1638300" cy="6985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E8FF48-6B56-4690-9604-FAC48E80C1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666" r="74447"/>
          <a:stretch/>
        </p:blipFill>
        <p:spPr>
          <a:xfrm>
            <a:off x="1792999" y="15977543"/>
            <a:ext cx="2920286" cy="683914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6B2BC03-E25F-42A9-9837-51B92A48B3B7}"/>
              </a:ext>
            </a:extLst>
          </p:cNvPr>
          <p:cNvCxnSpPr>
            <a:cxnSpLocks/>
          </p:cNvCxnSpPr>
          <p:nvPr/>
        </p:nvCxnSpPr>
        <p:spPr>
          <a:xfrm flipH="1">
            <a:off x="1879600" y="12559646"/>
            <a:ext cx="163830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triangle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C9E2FE-FF53-4767-ACC8-68C7B0EA1770}"/>
              </a:ext>
            </a:extLst>
          </p:cNvPr>
          <p:cNvCxnSpPr>
            <a:cxnSpLocks/>
          </p:cNvCxnSpPr>
          <p:nvPr/>
        </p:nvCxnSpPr>
        <p:spPr>
          <a:xfrm>
            <a:off x="4673601" y="12559646"/>
            <a:ext cx="1536699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triangle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DA2D4DC-064F-47F7-9C7C-ABF553D9DB89}"/>
              </a:ext>
            </a:extLst>
          </p:cNvPr>
          <p:cNvCxnSpPr>
            <a:cxnSpLocks/>
          </p:cNvCxnSpPr>
          <p:nvPr/>
        </p:nvCxnSpPr>
        <p:spPr>
          <a:xfrm flipH="1">
            <a:off x="6362700" y="12559646"/>
            <a:ext cx="135890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triangle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3044D1B-785D-4432-8D0A-54963CC1FF9D}"/>
              </a:ext>
            </a:extLst>
          </p:cNvPr>
          <p:cNvCxnSpPr>
            <a:cxnSpLocks/>
          </p:cNvCxnSpPr>
          <p:nvPr/>
        </p:nvCxnSpPr>
        <p:spPr>
          <a:xfrm>
            <a:off x="8724900" y="12559646"/>
            <a:ext cx="132080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triangle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C934A35-D7EF-4CFA-A820-DE5D1747529B}"/>
              </a:ext>
            </a:extLst>
          </p:cNvPr>
          <p:cNvCxnSpPr>
            <a:cxnSpLocks/>
          </p:cNvCxnSpPr>
          <p:nvPr/>
        </p:nvCxnSpPr>
        <p:spPr>
          <a:xfrm flipH="1">
            <a:off x="10185400" y="12559646"/>
            <a:ext cx="739775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triangle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2AD215C-A25E-4A27-A260-6701D6C333F7}"/>
              </a:ext>
            </a:extLst>
          </p:cNvPr>
          <p:cNvCxnSpPr>
            <a:cxnSpLocks/>
          </p:cNvCxnSpPr>
          <p:nvPr/>
        </p:nvCxnSpPr>
        <p:spPr>
          <a:xfrm flipV="1">
            <a:off x="11972925" y="12551055"/>
            <a:ext cx="858837" cy="859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triangle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08E4AEF-03FA-47B2-958E-628479FC48AE}"/>
              </a:ext>
            </a:extLst>
          </p:cNvPr>
          <p:cNvCxnSpPr>
            <a:cxnSpLocks/>
          </p:cNvCxnSpPr>
          <p:nvPr/>
        </p:nvCxnSpPr>
        <p:spPr>
          <a:xfrm flipH="1">
            <a:off x="6285229" y="12368492"/>
            <a:ext cx="1" cy="352682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D6622DE-BC8F-47B7-ADF5-334F83084E78}"/>
              </a:ext>
            </a:extLst>
          </p:cNvPr>
          <p:cNvCxnSpPr>
            <a:cxnSpLocks/>
          </p:cNvCxnSpPr>
          <p:nvPr/>
        </p:nvCxnSpPr>
        <p:spPr>
          <a:xfrm flipH="1">
            <a:off x="1848485" y="12368492"/>
            <a:ext cx="1" cy="352682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796890A-ED27-4D0A-A49C-AFEDBF7B39DB}"/>
              </a:ext>
            </a:extLst>
          </p:cNvPr>
          <p:cNvCxnSpPr>
            <a:cxnSpLocks/>
          </p:cNvCxnSpPr>
          <p:nvPr/>
        </p:nvCxnSpPr>
        <p:spPr>
          <a:xfrm flipH="1">
            <a:off x="10115548" y="12368492"/>
            <a:ext cx="1" cy="352682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55561C2-7A60-4CAA-B021-93425F7485DC}"/>
              </a:ext>
            </a:extLst>
          </p:cNvPr>
          <p:cNvCxnSpPr>
            <a:cxnSpLocks/>
          </p:cNvCxnSpPr>
          <p:nvPr/>
        </p:nvCxnSpPr>
        <p:spPr>
          <a:xfrm flipH="1">
            <a:off x="12893675" y="12368492"/>
            <a:ext cx="1" cy="352682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F1B530D-9221-417C-BAA7-A8E7A14F3E60}"/>
                  </a:ext>
                </a:extLst>
              </p:cNvPr>
              <p:cNvSpPr txBox="1"/>
              <p:nvPr/>
            </p:nvSpPr>
            <p:spPr>
              <a:xfrm>
                <a:off x="3298510" y="14732219"/>
                <a:ext cx="15366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=4.7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F1B530D-9221-417C-BAA7-A8E7A14F3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510" y="14732219"/>
                <a:ext cx="1536695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CC0F496A-CEBD-4274-9111-CCC2B4C39B6F}"/>
                  </a:ext>
                </a:extLst>
              </p:cNvPr>
              <p:cNvSpPr txBox="1"/>
              <p:nvPr/>
            </p:nvSpPr>
            <p:spPr>
              <a:xfrm>
                <a:off x="7409650" y="12101505"/>
                <a:ext cx="153669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0" dirty="0">
                    <a:solidFill>
                      <a:schemeClr val="tx1"/>
                    </a:solidFill>
                  </a:rPr>
                  <a:t>Motor speed</a:t>
                </a:r>
                <a:endParaRPr lang="en-US" sz="160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ncreases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CC0F496A-CEBD-4274-9111-CCC2B4C39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9650" y="12101505"/>
                <a:ext cx="1536695" cy="584775"/>
              </a:xfrm>
              <a:prstGeom prst="rect">
                <a:avLst/>
              </a:prstGeom>
              <a:blipFill>
                <a:blip r:embed="rId4"/>
                <a:stretch>
                  <a:fillRect t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ACE88A48-4F31-41C8-822C-EECD30DE2859}"/>
                  </a:ext>
                </a:extLst>
              </p:cNvPr>
              <p:cNvSpPr txBox="1"/>
              <p:nvPr/>
            </p:nvSpPr>
            <p:spPr>
              <a:xfrm>
                <a:off x="10662888" y="12101506"/>
                <a:ext cx="153669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0" dirty="0">
                    <a:solidFill>
                      <a:schemeClr val="tx1"/>
                    </a:solidFill>
                  </a:rPr>
                  <a:t>Motor speed:</a:t>
                </a:r>
                <a:endParaRPr lang="en-US" sz="160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RPM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ACE88A48-4F31-41C8-822C-EECD30DE2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2888" y="12101506"/>
                <a:ext cx="1536695" cy="584775"/>
              </a:xfrm>
              <a:prstGeom prst="rect">
                <a:avLst/>
              </a:prstGeom>
              <a:blipFill>
                <a:blip r:embed="rId5"/>
                <a:stretch>
                  <a:fillRect t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B3EB64E-6E1D-4487-B9D6-99D214D5B0C7}"/>
                  </a:ext>
                </a:extLst>
              </p:cNvPr>
              <p:cNvSpPr txBox="1"/>
              <p:nvPr/>
            </p:nvSpPr>
            <p:spPr>
              <a:xfrm>
                <a:off x="3291242" y="12101505"/>
                <a:ext cx="153669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0" dirty="0">
                    <a:solidFill>
                      <a:schemeClr val="tx1"/>
                    </a:solidFill>
                  </a:rPr>
                  <a:t>Motor speed:</a:t>
                </a:r>
                <a:endParaRPr lang="en-US" sz="160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RPM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B3EB64E-6E1D-4487-B9D6-99D214D5B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242" y="12101505"/>
                <a:ext cx="1536695" cy="584775"/>
              </a:xfrm>
              <a:prstGeom prst="rect">
                <a:avLst/>
              </a:prstGeom>
              <a:blipFill>
                <a:blip r:embed="rId6"/>
                <a:stretch>
                  <a:fillRect t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B062A8B-7B7D-43FA-A473-FBF162F66848}"/>
                  </a:ext>
                </a:extLst>
              </p:cNvPr>
              <p:cNvSpPr txBox="1"/>
              <p:nvPr/>
            </p:nvSpPr>
            <p:spPr>
              <a:xfrm>
                <a:off x="10210980" y="14732219"/>
                <a:ext cx="15366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=4.8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B062A8B-7B7D-43FA-A473-FBF162F66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0980" y="14732219"/>
                <a:ext cx="1536695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9572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>
            <a:extLst>
              <a:ext uri="{FF2B5EF4-FFF2-40B4-BE49-F238E27FC236}">
                <a16:creationId xmlns:a16="http://schemas.microsoft.com/office/drawing/2014/main" id="{D92FDB24-1404-4F66-84E1-55E8516547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25"/>
          <a:stretch/>
        </p:blipFill>
        <p:spPr>
          <a:xfrm>
            <a:off x="18014500" y="11588105"/>
            <a:ext cx="4572773" cy="47782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2E003F-609C-44EF-8F0E-802DA8E69D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0" t="3190" r="15689"/>
          <a:stretch/>
        </p:blipFill>
        <p:spPr>
          <a:xfrm>
            <a:off x="3657600" y="6854739"/>
            <a:ext cx="12934950" cy="1255721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015161-648D-4837-8EE0-E75E27EC23A9}"/>
              </a:ext>
            </a:extLst>
          </p:cNvPr>
          <p:cNvCxnSpPr>
            <a:cxnSpLocks/>
          </p:cNvCxnSpPr>
          <p:nvPr/>
        </p:nvCxnSpPr>
        <p:spPr>
          <a:xfrm>
            <a:off x="11776066" y="12833237"/>
            <a:ext cx="0" cy="11439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1971626-99E0-4ABB-AD84-B37F067C9294}"/>
              </a:ext>
            </a:extLst>
          </p:cNvPr>
          <p:cNvSpPr txBox="1"/>
          <p:nvPr/>
        </p:nvSpPr>
        <p:spPr>
          <a:xfrm>
            <a:off x="10569215" y="12202295"/>
            <a:ext cx="2366317" cy="63094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alpha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Motor drive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9DF0D3-1679-49E6-B451-678B081268B9}"/>
              </a:ext>
            </a:extLst>
          </p:cNvPr>
          <p:cNvSpPr txBox="1"/>
          <p:nvPr/>
        </p:nvSpPr>
        <p:spPr>
          <a:xfrm>
            <a:off x="5541778" y="13738697"/>
            <a:ext cx="2239673" cy="63094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alpha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 supply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D52B89-80F8-47E2-96FB-790E3C927D16}"/>
              </a:ext>
            </a:extLst>
          </p:cNvPr>
          <p:cNvSpPr txBox="1"/>
          <p:nvPr/>
        </p:nvSpPr>
        <p:spPr>
          <a:xfrm>
            <a:off x="13441106" y="11535155"/>
            <a:ext cx="3124137" cy="63094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alpha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probes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E4D3CB5-B6BA-4B93-B611-485CEE3BBD11}"/>
              </a:ext>
            </a:extLst>
          </p:cNvPr>
          <p:cNvCxnSpPr>
            <a:cxnSpLocks/>
          </p:cNvCxnSpPr>
          <p:nvPr/>
        </p:nvCxnSpPr>
        <p:spPr>
          <a:xfrm flipH="1">
            <a:off x="14630400" y="12182877"/>
            <a:ext cx="459816" cy="11810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10FFCE4-80BB-4B76-94C3-76F129E8006D}"/>
              </a:ext>
            </a:extLst>
          </p:cNvPr>
          <p:cNvCxnSpPr>
            <a:cxnSpLocks/>
          </p:cNvCxnSpPr>
          <p:nvPr/>
        </p:nvCxnSpPr>
        <p:spPr>
          <a:xfrm flipH="1">
            <a:off x="13558000" y="12182877"/>
            <a:ext cx="1502334" cy="15999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175D7C9-C91F-48E3-8A95-399B3974A9F0}"/>
              </a:ext>
            </a:extLst>
          </p:cNvPr>
          <p:cNvCxnSpPr>
            <a:cxnSpLocks/>
          </p:cNvCxnSpPr>
          <p:nvPr/>
        </p:nvCxnSpPr>
        <p:spPr>
          <a:xfrm>
            <a:off x="9563385" y="13602500"/>
            <a:ext cx="23730" cy="8517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3D7A12A-240C-468A-A668-83A808959658}"/>
              </a:ext>
            </a:extLst>
          </p:cNvPr>
          <p:cNvCxnSpPr>
            <a:cxnSpLocks/>
          </p:cNvCxnSpPr>
          <p:nvPr/>
        </p:nvCxnSpPr>
        <p:spPr>
          <a:xfrm flipV="1">
            <a:off x="6676552" y="12266124"/>
            <a:ext cx="714848" cy="15166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C4E9308-9573-4F3E-A688-87161AAEF5E1}"/>
              </a:ext>
            </a:extLst>
          </p:cNvPr>
          <p:cNvSpPr txBox="1"/>
          <p:nvPr/>
        </p:nvSpPr>
        <p:spPr>
          <a:xfrm>
            <a:off x="5967019" y="7672744"/>
            <a:ext cx="2528743" cy="63094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alpha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Oscilloscope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9DE67BD-5699-451D-8E20-F87CB7436FE9}"/>
              </a:ext>
            </a:extLst>
          </p:cNvPr>
          <p:cNvCxnSpPr>
            <a:cxnSpLocks/>
          </p:cNvCxnSpPr>
          <p:nvPr/>
        </p:nvCxnSpPr>
        <p:spPr>
          <a:xfrm>
            <a:off x="8488403" y="8042143"/>
            <a:ext cx="1398547" cy="7155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4232B27-6537-4384-AFD3-2205C0654553}"/>
              </a:ext>
            </a:extLst>
          </p:cNvPr>
          <p:cNvSpPr txBox="1"/>
          <p:nvPr/>
        </p:nvSpPr>
        <p:spPr>
          <a:xfrm>
            <a:off x="12377354" y="18049129"/>
            <a:ext cx="3641191" cy="116955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alpha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Electrically excited synchronous motor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01DD26E-C3DF-4F97-89A2-4C85DB1B21B1}"/>
              </a:ext>
            </a:extLst>
          </p:cNvPr>
          <p:cNvSpPr txBox="1"/>
          <p:nvPr/>
        </p:nvSpPr>
        <p:spPr>
          <a:xfrm>
            <a:off x="8166447" y="12941094"/>
            <a:ext cx="2793875" cy="63094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alpha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probe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DD67839-45BD-4B9D-B7A6-2C6744EB2C24}"/>
              </a:ext>
            </a:extLst>
          </p:cNvPr>
          <p:cNvCxnSpPr>
            <a:cxnSpLocks/>
          </p:cNvCxnSpPr>
          <p:nvPr/>
        </p:nvCxnSpPr>
        <p:spPr>
          <a:xfrm flipH="1" flipV="1">
            <a:off x="14197949" y="17185346"/>
            <a:ext cx="1" cy="8470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A4556A9-CF76-44BB-8F14-6E12A1D954FF}"/>
              </a:ext>
            </a:extLst>
          </p:cNvPr>
          <p:cNvSpPr txBox="1"/>
          <p:nvPr/>
        </p:nvSpPr>
        <p:spPr>
          <a:xfrm>
            <a:off x="3895752" y="16015795"/>
            <a:ext cx="3384597" cy="116955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alpha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Contactless field excitation system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C3B4898-7D74-44DA-99ED-C275E32A6B76}"/>
              </a:ext>
            </a:extLst>
          </p:cNvPr>
          <p:cNvSpPr/>
          <p:nvPr/>
        </p:nvSpPr>
        <p:spPr>
          <a:xfrm rot="21227662">
            <a:off x="11108930" y="14016753"/>
            <a:ext cx="1690964" cy="23454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1CAC378-C839-4467-8ECF-1BBB205EC212}"/>
              </a:ext>
            </a:extLst>
          </p:cNvPr>
          <p:cNvSpPr/>
          <p:nvPr/>
        </p:nvSpPr>
        <p:spPr>
          <a:xfrm rot="255679">
            <a:off x="9879339" y="7845372"/>
            <a:ext cx="3037692" cy="24573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EFBD0F7-7A17-4EB7-A320-A8BE05DE0D40}"/>
              </a:ext>
            </a:extLst>
          </p:cNvPr>
          <p:cNvSpPr/>
          <p:nvPr/>
        </p:nvSpPr>
        <p:spPr>
          <a:xfrm>
            <a:off x="19079243" y="11588105"/>
            <a:ext cx="599176" cy="4778238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749FD51-A27C-4C7D-830C-1F44F4F6DDEB}"/>
              </a:ext>
            </a:extLst>
          </p:cNvPr>
          <p:cNvSpPr/>
          <p:nvPr/>
        </p:nvSpPr>
        <p:spPr>
          <a:xfrm>
            <a:off x="8532650" y="14762181"/>
            <a:ext cx="1906127" cy="3871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518C571-F16E-419D-AA04-10DCAE6A4487}"/>
              </a:ext>
            </a:extLst>
          </p:cNvPr>
          <p:cNvCxnSpPr>
            <a:cxnSpLocks/>
          </p:cNvCxnSpPr>
          <p:nvPr/>
        </p:nvCxnSpPr>
        <p:spPr>
          <a:xfrm>
            <a:off x="7328525" y="16446682"/>
            <a:ext cx="12041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CD7608D4-ABD0-4F01-AB4E-246088A0F29B}"/>
              </a:ext>
            </a:extLst>
          </p:cNvPr>
          <p:cNvSpPr/>
          <p:nvPr/>
        </p:nvSpPr>
        <p:spPr>
          <a:xfrm rot="20520033">
            <a:off x="4301921" y="9167260"/>
            <a:ext cx="4958924" cy="34142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E699076-3270-42B5-9E4D-C461AA95FD70}"/>
              </a:ext>
            </a:extLst>
          </p:cNvPr>
          <p:cNvSpPr/>
          <p:nvPr/>
        </p:nvSpPr>
        <p:spPr>
          <a:xfrm>
            <a:off x="19808668" y="11588105"/>
            <a:ext cx="244857" cy="4778238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12157FC-D17F-45FD-B6D8-2CB8E0B9BEC6}"/>
              </a:ext>
            </a:extLst>
          </p:cNvPr>
          <p:cNvSpPr/>
          <p:nvPr/>
        </p:nvSpPr>
        <p:spPr>
          <a:xfrm>
            <a:off x="20090794" y="11588105"/>
            <a:ext cx="431959" cy="477823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FAD825B-0645-45D5-B644-8811C14FA093}"/>
              </a:ext>
            </a:extLst>
          </p:cNvPr>
          <p:cNvSpPr txBox="1"/>
          <p:nvPr/>
        </p:nvSpPr>
        <p:spPr>
          <a:xfrm>
            <a:off x="16653825" y="9242652"/>
            <a:ext cx="2155099" cy="116955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alpha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Stationary</a:t>
            </a:r>
          </a:p>
          <a:p>
            <a:pPr algn="ctr"/>
            <a:r>
              <a:rPr lang="en-US" sz="35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 coil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043F972-6E67-4CFF-931A-108612DB5D1E}"/>
              </a:ext>
            </a:extLst>
          </p:cNvPr>
          <p:cNvSpPr txBox="1"/>
          <p:nvPr/>
        </p:nvSpPr>
        <p:spPr>
          <a:xfrm>
            <a:off x="18941767" y="9271901"/>
            <a:ext cx="1975099" cy="116955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alpha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Rotating Rx coil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1C0407E-DF77-4FA5-B33C-AD844FDF57FD}"/>
              </a:ext>
            </a:extLst>
          </p:cNvPr>
          <p:cNvSpPr txBox="1"/>
          <p:nvPr/>
        </p:nvSpPr>
        <p:spPr>
          <a:xfrm>
            <a:off x="21127756" y="9256253"/>
            <a:ext cx="2846888" cy="116955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alpha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Rotating diode rectifier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B39796E-6070-4B4D-A067-4543D0F8419E}"/>
              </a:ext>
            </a:extLst>
          </p:cNvPr>
          <p:cNvCxnSpPr>
            <a:cxnSpLocks/>
            <a:stCxn id="79" idx="2"/>
            <a:endCxn id="60" idx="0"/>
          </p:cNvCxnSpPr>
          <p:nvPr/>
        </p:nvCxnSpPr>
        <p:spPr>
          <a:xfrm>
            <a:off x="17731375" y="10412203"/>
            <a:ext cx="1647456" cy="117590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0CD70A2-0058-475D-823D-4CAF6032750E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20306774" y="10457197"/>
            <a:ext cx="2208352" cy="11309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BA8D29C-1B4A-42C6-93AE-BC44428DC131}"/>
              </a:ext>
            </a:extLst>
          </p:cNvPr>
          <p:cNvCxnSpPr>
            <a:cxnSpLocks/>
            <a:stCxn id="80" idx="2"/>
            <a:endCxn id="77" idx="0"/>
          </p:cNvCxnSpPr>
          <p:nvPr/>
        </p:nvCxnSpPr>
        <p:spPr>
          <a:xfrm>
            <a:off x="19929317" y="10441452"/>
            <a:ext cx="1780" cy="11466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1015B4DC-1FDD-46B5-9B56-7003CF17974E}"/>
              </a:ext>
            </a:extLst>
          </p:cNvPr>
          <p:cNvSpPr txBox="1"/>
          <p:nvPr/>
        </p:nvSpPr>
        <p:spPr>
          <a:xfrm>
            <a:off x="19929316" y="16434164"/>
            <a:ext cx="161541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B4D2DFE-D2B3-41C8-A1CE-C7519E821DFB}"/>
              </a:ext>
            </a:extLst>
          </p:cNvPr>
          <p:cNvSpPr txBox="1"/>
          <p:nvPr/>
        </p:nvSpPr>
        <p:spPr>
          <a:xfrm>
            <a:off x="10355682" y="19691923"/>
            <a:ext cx="161541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1508168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3062</TotalTime>
  <Words>165</Words>
  <Application>Microsoft Office PowerPoint</Application>
  <PresentationFormat>Custom</PresentationFormat>
  <Paragraphs>63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23</cp:revision>
  <dcterms:created xsi:type="dcterms:W3CDTF">2023-02-06T11:43:42Z</dcterms:created>
  <dcterms:modified xsi:type="dcterms:W3CDTF">2023-02-08T14:54:55Z</dcterms:modified>
</cp:coreProperties>
</file>