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33F9-3A55-4069-92D9-90530DC0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81DE4-455E-499F-B80E-14C64591C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4D34-EFE3-49F8-A39B-7CB60C3E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E4A1-4CB9-47D0-B705-647861B2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7A67-C0BF-4744-BF18-6A12B007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AA40-40DD-4EF5-9D79-30CB93F8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4B1FD-C7E2-424B-9AB1-16D710B1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F46D-E1E7-4CFE-9FE5-85D8F97B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D109-E938-450D-BF22-54CA3E3F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061E-A16D-47C4-9681-AAAB00B5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0665B-17EF-4CE2-8FB8-AA1A8F8C7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3ED02-3F7C-4B3C-B713-8A177513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DC95-6819-43C0-957B-C9C8756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2777-CA55-42D3-8080-EB6F8F51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998A-8930-487D-ADED-B9F5A9A6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5EAE-28F2-4194-B5C5-28AA0735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F603-7D75-4239-A928-BCD994C4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3C0F-06E9-4195-AE02-3159B093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112-1593-4E10-8506-CDB27375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891C-E6E0-4C2B-BFA7-C39E5755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BC2A-8D34-4DA2-8393-D25D640F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D2E57-5F90-42C6-B930-7FA4E393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EEB5-D042-4A63-A698-D2D1C607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9A31-8526-4BE0-9265-3478AE28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EDDD-D975-447C-B5AB-DA63F2A9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C662-B771-4062-9527-2A0FA30C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1F85-8AB9-4A58-9084-BCB36741D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87FBA-829D-4433-B64A-DEF87F7F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0E5D-1D92-4407-A3CC-8D052894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7F51-2CCE-4B20-8BF1-CC0C196B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27B10-44B5-466A-B078-681C2140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A35A-F656-43B5-9C37-25ADD78F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2462-4E3F-471C-B9DA-13975228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A810B-0CE1-4953-9A35-6C2BF91E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32990-8AD5-4E4E-B107-F1742E7DE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B74FF-49E6-4112-A5B2-9FA2F9FC5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C678-6FD5-4859-89C6-65C133CC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ED438-203D-4633-97C9-A75CA483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5BB0F-D226-457D-85FB-A1100714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3FBD-6323-4399-853D-38CC9E7E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749D7-34F4-4CD5-9867-490C5138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8F863-D494-4448-88D3-4A02FDF6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FD8EB-A988-4FF2-950A-45100362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E773C-1064-4BC6-ABFB-651DDF64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795FD-F81F-47E4-83A2-0784C22C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BE6E1-678A-44DA-9CB4-FBC2181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6D63-743A-43A0-A37E-C732983D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F984-4BD8-4E62-9979-405F978B4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71F38-8DC4-4F70-A4C8-E7561088A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63579-E434-4E4B-8F8E-291ED415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C9A6-418E-45A5-BFD8-C67D96D0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0557-0977-48C9-A149-FD4CC547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168-E09D-4044-BD8A-B4484601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16B90-E4D9-4EE5-9FB3-E1B7716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D8DF5-313F-4CF2-B9DD-BA0D5F1F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5082-A378-4A9B-9756-E03D6CB3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0D2C-9E3B-4C8E-B2CB-56F4B5A0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B7BF8-4FE1-475C-B605-47439DA4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C9FB7-C9D6-4689-8BF1-B2DB2CFC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23D77-9A18-4804-BD49-3DFA792E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3F02-3417-48D8-9A89-60ABC478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666FF-77AE-48B8-9BF8-7A52C68E0A0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A309-2A0D-45DF-8C88-FC5F3A02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50C2-72BD-43DA-9C1E-D70C4AF01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B9CE-B598-4369-8727-988B2737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C59F2-0F19-409F-A7FE-12505EB8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95" y="3429000"/>
            <a:ext cx="6534239" cy="2728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BF435-2C14-40E4-B5F3-DC453CB3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83" y="528032"/>
            <a:ext cx="5135893" cy="2144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1A24EF-49BA-490D-81A9-D405531FE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95" y="528032"/>
            <a:ext cx="5207536" cy="21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DA4EED-C60C-4FCD-B2F3-33842AEAC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23151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356301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5075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3874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005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WPT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motor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Simultaneous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2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  (V)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0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 Frequency (Hz)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5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 Frequency (kHz)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2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Modulation  Index (ma)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4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Current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7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 Current (Arms)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0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01363-9247-477D-8AF4-288E1EDC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39" y="902364"/>
            <a:ext cx="3684268" cy="153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D81EC-BC9D-41B2-B78C-128D489B4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6" y="896709"/>
            <a:ext cx="3684262" cy="1538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D6D72-E994-4BF7-AD57-1394778BE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69" y="896709"/>
            <a:ext cx="3942193" cy="16458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90A959-B93B-4617-BFE6-8091E8C1AB6D}"/>
              </a:ext>
            </a:extLst>
          </p:cNvPr>
          <p:cNvCxnSpPr>
            <a:cxnSpLocks/>
          </p:cNvCxnSpPr>
          <p:nvPr/>
        </p:nvCxnSpPr>
        <p:spPr>
          <a:xfrm flipH="1">
            <a:off x="3802901" y="1536701"/>
            <a:ext cx="460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49537C-A05F-401F-903B-C4AE31D3BC4D}"/>
              </a:ext>
            </a:extLst>
          </p:cNvPr>
          <p:cNvCxnSpPr>
            <a:cxnSpLocks/>
          </p:cNvCxnSpPr>
          <p:nvPr/>
        </p:nvCxnSpPr>
        <p:spPr>
          <a:xfrm>
            <a:off x="7841087" y="1536701"/>
            <a:ext cx="362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5C384D-EC6F-4E58-B0F7-B55BF1C6D30E}"/>
              </a:ext>
            </a:extLst>
          </p:cNvPr>
          <p:cNvSpPr txBox="1"/>
          <p:nvPr/>
        </p:nvSpPr>
        <p:spPr>
          <a:xfrm>
            <a:off x="753414" y="247104"/>
            <a:ext cx="267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current increases while Tx current is unchanging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901B3-726C-460A-B5D8-C12E377CBD3D}"/>
              </a:ext>
            </a:extLst>
          </p:cNvPr>
          <p:cNvSpPr/>
          <p:nvPr/>
        </p:nvSpPr>
        <p:spPr>
          <a:xfrm>
            <a:off x="9052929" y="191227"/>
            <a:ext cx="23775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 decreases while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current is unchanging</a:t>
            </a:r>
          </a:p>
        </p:txBody>
      </p:sp>
    </p:spTree>
    <p:extLst>
      <p:ext uri="{BB962C8B-B14F-4D97-AF65-F5344CB8AC3E}">
        <p14:creationId xmlns:p14="http://schemas.microsoft.com/office/powerpoint/2010/main" val="311369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72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2021-11-24T08:02:23Z</dcterms:created>
  <dcterms:modified xsi:type="dcterms:W3CDTF">2021-11-25T12:06:05Z</dcterms:modified>
</cp:coreProperties>
</file>