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AB7A-3452-41FF-AB72-10491A87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23E50-A681-4B86-8BAB-1A3C2F536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C2F50-FE0C-4D37-9FA3-2FD59D8A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E2677-AC68-4F32-B67B-EB831462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B299-8391-4C5A-BAFA-D3FC6D6E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051C-B137-4B25-BE40-9D057ECC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5D9E8-B35E-4277-A0BF-15D9FBA57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E5B6-1690-45EF-8289-63338A7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2E00-6FED-4BA8-9AF1-48A3F506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47FA-A997-449D-8E16-5BAF1DD9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6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13E9E-CC5B-456E-84C2-BD7B596D1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26505-7E91-4478-86F9-F38549EBA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893C-9029-45FA-9A37-67FC22C6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50B49-7239-4FD6-8CE7-947536FD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9332-8FFA-44EE-BD6A-2D6B9C7A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6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E5CC-D437-4724-B325-2847C5DC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A8AE-D8D7-4AE2-B51B-B36E09FF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163BA-8F1C-4DCD-B03F-785433F1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D54AF-6D8B-48D4-A56E-820C83C3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A9F1-0DBA-4E41-9589-C01DFDB9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7641-465B-4921-AB95-CFB9B921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A8E2F-B364-499A-9520-F7DF57847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22BB6-26BC-46FD-B736-000D5B96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1D2A-B423-4DA6-B52E-0E792CD4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C7E6C-330C-4192-A5EB-6B26F223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C57B-2036-4ECF-9D15-0AD40E76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A1340-30C9-4453-9119-9FB3A54CB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778E-C0F2-416C-A226-8A7148EB8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0F30B-BD39-4880-8724-BF3CB988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C6DDF-8A95-4E81-92BA-BF5712A3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E7EDE-EEE5-4F57-9CCA-52848988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5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9F62-DB88-4B9A-9B78-60582812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22E60-536D-4B67-8CD8-E1F31D843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57A4A-4AFD-4CB0-A78A-D6B3B3FE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1A4D5-2F4E-4C8D-BB97-D27EB3443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19DA8-A1C0-4E92-81FF-D912C63EA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6DD16-7DE3-481C-96F7-CD82E847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3E70F-0005-4CB5-B273-63E93668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FBF2C-771B-4DEB-9249-D9E3BD48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1320-9903-4846-85E6-593EED41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CCB5D-45CE-4141-91DD-74897165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07774-D1B6-4A71-9A35-A7E52681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84429-2A10-4B55-BFAA-025D6CBC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4C674-5EFD-47AE-A25C-AFE21F34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3484F-1409-47B9-96D3-4E79C83A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2015E-1C2B-4B8A-A74C-8BA655E7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EE68-3D6A-495B-879F-A86F6B29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76CB-2FEB-4D74-AF51-DE752075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533C5-2021-4186-BC64-A17B745DD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21C6-ABED-48FA-9172-FCEE0085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042B2-1BC6-4981-A8C4-1BE09856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A3374-60B7-4DEF-8AA8-DFB2D12C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3919-CC57-4BDD-9BC8-04C5C665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3807B-40E7-4556-B080-CDAE394F5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E5B6A-612D-4D3E-BA15-B0613573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050C4-7A76-4806-A7CB-501C8F1A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6B37-1C24-4904-A21E-8FAD298B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616AA-F69D-42AA-A56B-E57491F0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0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6D21C-99E6-4B48-8E18-84205385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1B077-2A49-4C2D-B29B-D04A6B633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0367-FBBD-4B3A-897C-ED889F75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D92CC-00E8-4D30-8D68-0F4CD445B4D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7101B-DD04-492A-9690-3830980A2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5AA0-42CE-4107-887C-16BA6C2A0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D9A3A2-22D9-4E2B-97D2-8CE76A29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9" y="926592"/>
            <a:ext cx="2755391" cy="2135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A03ED-0738-4F46-BBAD-B46DE0105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937" y="2476500"/>
            <a:ext cx="476250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47D067-FBA8-4831-B00E-17C27BAB3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384" y="3192523"/>
            <a:ext cx="2433208" cy="16221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CAAB27-0571-4A8B-981E-512BFE20E7D9}"/>
              </a:ext>
            </a:extLst>
          </p:cNvPr>
          <p:cNvSpPr/>
          <p:nvPr/>
        </p:nvSpPr>
        <p:spPr>
          <a:xfrm>
            <a:off x="3453759" y="5813975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D:\Github\WPTMotor\Test-Result\2022.12.01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44EE9-ED5E-47D4-98A2-DE5B0580A222}"/>
              </a:ext>
            </a:extLst>
          </p:cNvPr>
          <p:cNvSpPr/>
          <p:nvPr/>
        </p:nvSpPr>
        <p:spPr>
          <a:xfrm>
            <a:off x="5148447" y="6367997"/>
            <a:ext cx="13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data_plotter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AF6A9-AFBC-4AC8-A97C-A9E3E8EB9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16" y="3323844"/>
            <a:ext cx="2148228" cy="14321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6A8E24-69F5-4F2F-9C08-20F3C6C8DCE8}"/>
              </a:ext>
            </a:extLst>
          </p:cNvPr>
          <p:cNvSpPr/>
          <p:nvPr/>
        </p:nvSpPr>
        <p:spPr>
          <a:xfrm>
            <a:off x="816864" y="1085088"/>
            <a:ext cx="2164080" cy="146304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291A06-C30D-4B29-8FD1-E287AEA14099}"/>
              </a:ext>
            </a:extLst>
          </p:cNvPr>
          <p:cNvCxnSpPr>
            <a:cxnSpLocks/>
          </p:cNvCxnSpPr>
          <p:nvPr/>
        </p:nvCxnSpPr>
        <p:spPr>
          <a:xfrm flipV="1">
            <a:off x="2773680" y="1188720"/>
            <a:ext cx="280416" cy="18170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5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40B1B0-1495-4B57-A21C-1C358A45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10" y="706120"/>
            <a:ext cx="476250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C5FDB-0A6B-490B-AFCB-6666500F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710" y="3961058"/>
            <a:ext cx="4762500" cy="1905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B67D13-2182-4A89-8A1C-91DC7A484820}"/>
              </a:ext>
            </a:extLst>
          </p:cNvPr>
          <p:cNvSpPr/>
          <p:nvPr/>
        </p:nvSpPr>
        <p:spPr>
          <a:xfrm>
            <a:off x="6174272" y="696610"/>
            <a:ext cx="1475232" cy="811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2F88C-AED5-4FE1-8F17-BBEAFB29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159" y="1754976"/>
            <a:ext cx="1596176" cy="10641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D01651-3800-4031-82E6-A0328C629968}"/>
              </a:ext>
            </a:extLst>
          </p:cNvPr>
          <p:cNvSpPr/>
          <p:nvPr/>
        </p:nvSpPr>
        <p:spPr>
          <a:xfrm>
            <a:off x="9304876" y="3555491"/>
            <a:ext cx="1475232" cy="811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35B7E8-BF21-44CB-A063-3EB6ED96B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692" y="4246881"/>
            <a:ext cx="1728872" cy="11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1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4498CD7A-6A42-4C63-A1E1-A1FD05B3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154" y="3508945"/>
            <a:ext cx="2857500" cy="1428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6BE434-8F6A-4865-A17A-D6FA4B371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54" y="2000250"/>
            <a:ext cx="2857500" cy="14287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468A2C-8645-4720-97D1-FD98C8F73DDF}"/>
              </a:ext>
            </a:extLst>
          </p:cNvPr>
          <p:cNvCxnSpPr>
            <a:cxnSpLocks/>
          </p:cNvCxnSpPr>
          <p:nvPr/>
        </p:nvCxnSpPr>
        <p:spPr>
          <a:xfrm>
            <a:off x="3950208" y="2000250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19EA25-31D4-49B4-B1C7-EE41701A1868}"/>
              </a:ext>
            </a:extLst>
          </p:cNvPr>
          <p:cNvCxnSpPr>
            <a:cxnSpLocks/>
          </p:cNvCxnSpPr>
          <p:nvPr/>
        </p:nvCxnSpPr>
        <p:spPr>
          <a:xfrm>
            <a:off x="5048504" y="2000250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47724A-A495-40BE-A24E-DB98C8C29574}"/>
                  </a:ext>
                </a:extLst>
              </p:cNvPr>
              <p:cNvSpPr txBox="1"/>
              <p:nvPr/>
            </p:nvSpPr>
            <p:spPr>
              <a:xfrm>
                <a:off x="3906513" y="1815584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47724A-A495-40BE-A24E-DB98C8C29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13" y="1815584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9231" r="-76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14F855-D937-4080-ACDC-83A5D49E1B2D}"/>
                  </a:ext>
                </a:extLst>
              </p:cNvPr>
              <p:cNvSpPr txBox="1"/>
              <p:nvPr/>
            </p:nvSpPr>
            <p:spPr>
              <a:xfrm>
                <a:off x="4965468" y="1815584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14F855-D937-4080-ACDC-83A5D49E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468" y="1815584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8519" r="-74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3A00470D-E670-45EC-8CEE-96AFA20294F2}"/>
              </a:ext>
            </a:extLst>
          </p:cNvPr>
          <p:cNvSpPr/>
          <p:nvPr/>
        </p:nvSpPr>
        <p:spPr>
          <a:xfrm>
            <a:off x="3716019" y="3733549"/>
            <a:ext cx="131063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CECBB0-EB16-4C92-A514-E969CC934276}"/>
              </a:ext>
            </a:extLst>
          </p:cNvPr>
          <p:cNvSpPr/>
          <p:nvPr/>
        </p:nvSpPr>
        <p:spPr>
          <a:xfrm>
            <a:off x="4547985" y="3733549"/>
            <a:ext cx="142555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465213-51A3-43CB-A7EE-4E5B57BCA9B8}"/>
              </a:ext>
            </a:extLst>
          </p:cNvPr>
          <p:cNvCxnSpPr>
            <a:cxnSpLocks/>
          </p:cNvCxnSpPr>
          <p:nvPr/>
        </p:nvCxnSpPr>
        <p:spPr>
          <a:xfrm>
            <a:off x="3783802" y="3429000"/>
            <a:ext cx="0" cy="35039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562596-FACE-4CA4-AD5F-4F547E7AEA2D}"/>
              </a:ext>
            </a:extLst>
          </p:cNvPr>
          <p:cNvCxnSpPr>
            <a:cxnSpLocks/>
          </p:cNvCxnSpPr>
          <p:nvPr/>
        </p:nvCxnSpPr>
        <p:spPr>
          <a:xfrm>
            <a:off x="3783802" y="3429000"/>
            <a:ext cx="207750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06E7BD-93F1-4CFC-A29E-3B22F4FE0508}"/>
              </a:ext>
            </a:extLst>
          </p:cNvPr>
          <p:cNvCxnSpPr>
            <a:cxnSpLocks/>
          </p:cNvCxnSpPr>
          <p:nvPr/>
        </p:nvCxnSpPr>
        <p:spPr>
          <a:xfrm>
            <a:off x="5857494" y="2857562"/>
            <a:ext cx="13716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B21F530-E5F1-47CA-8BB7-DA449DA0C3A4}"/>
              </a:ext>
            </a:extLst>
          </p:cNvPr>
          <p:cNvCxnSpPr>
            <a:cxnSpLocks/>
          </p:cNvCxnSpPr>
          <p:nvPr/>
        </p:nvCxnSpPr>
        <p:spPr>
          <a:xfrm>
            <a:off x="4619263" y="3533077"/>
            <a:ext cx="0" cy="20815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6D9858-D4EF-48B3-B976-811C40E0A2CB}"/>
              </a:ext>
            </a:extLst>
          </p:cNvPr>
          <p:cNvCxnSpPr>
            <a:cxnSpLocks/>
          </p:cNvCxnSpPr>
          <p:nvPr/>
        </p:nvCxnSpPr>
        <p:spPr>
          <a:xfrm flipV="1">
            <a:off x="4619263" y="3525391"/>
            <a:ext cx="1238231" cy="76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B15E32B-5403-4D4B-9856-53D633872A73}"/>
              </a:ext>
            </a:extLst>
          </p:cNvPr>
          <p:cNvCxnSpPr>
            <a:cxnSpLocks/>
          </p:cNvCxnSpPr>
          <p:nvPr/>
        </p:nvCxnSpPr>
        <p:spPr>
          <a:xfrm flipV="1">
            <a:off x="5857494" y="3525392"/>
            <a:ext cx="0" cy="57143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15E729-7F96-46F3-950D-697AC29EC702}"/>
              </a:ext>
            </a:extLst>
          </p:cNvPr>
          <p:cNvCxnSpPr>
            <a:cxnSpLocks/>
          </p:cNvCxnSpPr>
          <p:nvPr/>
        </p:nvCxnSpPr>
        <p:spPr>
          <a:xfrm>
            <a:off x="5857494" y="4096830"/>
            <a:ext cx="13716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5156A3-C938-4924-87D7-92624C737ED6}"/>
              </a:ext>
            </a:extLst>
          </p:cNvPr>
          <p:cNvCxnSpPr>
            <a:cxnSpLocks/>
          </p:cNvCxnSpPr>
          <p:nvPr/>
        </p:nvCxnSpPr>
        <p:spPr>
          <a:xfrm flipV="1">
            <a:off x="5857494" y="2857562"/>
            <a:ext cx="0" cy="57143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7FD8080-0829-4B5F-A856-A812DF45065E}"/>
              </a:ext>
            </a:extLst>
          </p:cNvPr>
          <p:cNvSpPr txBox="1"/>
          <p:nvPr/>
        </p:nvSpPr>
        <p:spPr>
          <a:xfrm>
            <a:off x="5676875" y="2649406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136572-9952-473E-9D86-AD7538AD1AA7}"/>
              </a:ext>
            </a:extLst>
          </p:cNvPr>
          <p:cNvSpPr txBox="1"/>
          <p:nvPr/>
        </p:nvSpPr>
        <p:spPr>
          <a:xfrm>
            <a:off x="5676875" y="4061879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0869B8C-EC27-451B-AAFE-3FC5021D424B}"/>
              </a:ext>
            </a:extLst>
          </p:cNvPr>
          <p:cNvSpPr/>
          <p:nvPr/>
        </p:nvSpPr>
        <p:spPr>
          <a:xfrm>
            <a:off x="2977809" y="368273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D:\Github\WPTMotor\Test-Result\2022.12.01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76ED2D51-A931-41FD-997E-E8BDF37D5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315" y="2080194"/>
            <a:ext cx="1905000" cy="142875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832F251-95CF-465B-BBD6-7FA96AF3D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5326" y="3508944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4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C550E0-A993-4A19-B682-EB2F732B4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80" y="1422273"/>
            <a:ext cx="3810000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C6BDE1-D281-4B46-90A8-E7496D03F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0" y="2851023"/>
            <a:ext cx="3810000" cy="14287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D017CA-FE9F-4813-B4F5-AF2DFFF7B0F4}"/>
              </a:ext>
            </a:extLst>
          </p:cNvPr>
          <p:cNvCxnSpPr>
            <a:cxnSpLocks/>
          </p:cNvCxnSpPr>
          <p:nvPr/>
        </p:nvCxnSpPr>
        <p:spPr>
          <a:xfrm>
            <a:off x="4785360" y="1422273"/>
            <a:ext cx="0" cy="2368296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81C444-387A-4294-B2F9-B910D706A234}"/>
                  </a:ext>
                </a:extLst>
              </p:cNvPr>
              <p:cNvSpPr txBox="1"/>
              <p:nvPr/>
            </p:nvSpPr>
            <p:spPr>
              <a:xfrm>
                <a:off x="4704120" y="1237607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81C444-387A-4294-B2F9-B910D706A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120" y="1237607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9231" r="-76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871B75-6B50-4E15-9F7C-FA4F2180150C}"/>
              </a:ext>
            </a:extLst>
          </p:cNvPr>
          <p:cNvCxnSpPr>
            <a:cxnSpLocks/>
          </p:cNvCxnSpPr>
          <p:nvPr/>
        </p:nvCxnSpPr>
        <p:spPr>
          <a:xfrm>
            <a:off x="6339840" y="1469136"/>
            <a:ext cx="0" cy="2321433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920651-F506-481A-8C52-AF4B0E631B78}"/>
                  </a:ext>
                </a:extLst>
              </p:cNvPr>
              <p:cNvSpPr txBox="1"/>
              <p:nvPr/>
            </p:nvSpPr>
            <p:spPr>
              <a:xfrm>
                <a:off x="6256804" y="1237607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920651-F506-481A-8C52-AF4B0E631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804" y="1237607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7857" r="-3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88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9AFB836-6469-45E2-9832-ED7285D6F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246" y="1133663"/>
            <a:ext cx="3810000" cy="1905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803906-51B3-4E84-9538-BC3B21F49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246" y="3038663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4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36B8128-D131-456B-908A-2D87E8F88099}"/>
              </a:ext>
            </a:extLst>
          </p:cNvPr>
          <p:cNvSpPr/>
          <p:nvPr/>
        </p:nvSpPr>
        <p:spPr>
          <a:xfrm>
            <a:off x="4581520" y="1189982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B2D3155-26C4-401B-B921-01E93EBF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55" y="2624608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6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11964</TotalTime>
  <Words>36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28</cp:revision>
  <dcterms:created xsi:type="dcterms:W3CDTF">2021-12-02T08:50:33Z</dcterms:created>
  <dcterms:modified xsi:type="dcterms:W3CDTF">2021-12-11T12:41:34Z</dcterms:modified>
</cp:coreProperties>
</file>