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WPT-Motor\Simulations\MATLAB-SIMULINK\3-Phase-Modelling\New_models\Simulation_results_V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WPT-Motor\Simulations\MATLAB-SIMULINK\3-Phase-Modelling\New_models\Simulation_results_V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WPT-Motor\Simulations\MATLAB-SIMULINK\3-Phase-Modelling\New_models\Simulation_results_V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WPT-Motor\Simulations\MATLAB-SIMULINK\3-Phase-Modelling\New_models\Simulation_results_V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WPT-Motor\Simulations\MATLAB-SIMULINK\3-Phase-Modelling\New_models\Simulation_results_V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64208805035"/>
          <c:y val="3.9764867520369319E-2"/>
          <c:w val="0.65399067728757365"/>
          <c:h val="0.652926913425934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fo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Sheet1!$B$6:$B$16</c:f>
              <c:numCache>
                <c:formatCode>General</c:formatCode>
                <c:ptCount val="11"/>
                <c:pt idx="0">
                  <c:v>0</c:v>
                </c:pt>
                <c:pt idx="1">
                  <c:v>8.4030000000000005</c:v>
                </c:pt>
                <c:pt idx="2">
                  <c:v>17.04</c:v>
                </c:pt>
                <c:pt idx="3">
                  <c:v>25.69</c:v>
                </c:pt>
                <c:pt idx="4">
                  <c:v>34.32</c:v>
                </c:pt>
                <c:pt idx="5">
                  <c:v>42.94</c:v>
                </c:pt>
                <c:pt idx="6">
                  <c:v>51.55</c:v>
                </c:pt>
                <c:pt idx="7">
                  <c:v>60.18</c:v>
                </c:pt>
                <c:pt idx="8">
                  <c:v>68.8</c:v>
                </c:pt>
                <c:pt idx="9">
                  <c:v>77.41</c:v>
                </c:pt>
                <c:pt idx="10">
                  <c:v>86.04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C3-4ADB-A71C-7F7D024E0B08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fsw-2fm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Sheet1!$C$6:$C$16</c:f>
              <c:numCache>
                <c:formatCode>General</c:formatCode>
                <c:ptCount val="11"/>
                <c:pt idx="0">
                  <c:v>0</c:v>
                </c:pt>
                <c:pt idx="1">
                  <c:v>0.30570000000000003</c:v>
                </c:pt>
                <c:pt idx="2">
                  <c:v>1.2889999999999999</c:v>
                </c:pt>
                <c:pt idx="3">
                  <c:v>2.9239999999999999</c:v>
                </c:pt>
                <c:pt idx="4">
                  <c:v>5.1539999999999999</c:v>
                </c:pt>
                <c:pt idx="5">
                  <c:v>7.9279999999999999</c:v>
                </c:pt>
                <c:pt idx="6">
                  <c:v>11.19</c:v>
                </c:pt>
                <c:pt idx="7">
                  <c:v>14.88</c:v>
                </c:pt>
                <c:pt idx="8">
                  <c:v>18.84</c:v>
                </c:pt>
                <c:pt idx="9">
                  <c:v>23</c:v>
                </c:pt>
                <c:pt idx="10">
                  <c:v>27.3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C3-4ADB-A71C-7F7D024E0B08}"/>
            </c:ext>
          </c:extLst>
        </c:ser>
        <c:ser>
          <c:idx val="2"/>
          <c:order val="2"/>
          <c:tx>
            <c:strRef>
              <c:f>Sheet1!$D$5</c:f>
              <c:strCache>
                <c:ptCount val="1"/>
                <c:pt idx="0">
                  <c:v>fsw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Sheet1!$D$6:$D$16</c:f>
              <c:numCache>
                <c:formatCode>General</c:formatCode>
                <c:ptCount val="11"/>
                <c:pt idx="0">
                  <c:v>0</c:v>
                </c:pt>
                <c:pt idx="1">
                  <c:v>2E-3</c:v>
                </c:pt>
                <c:pt idx="2">
                  <c:v>2.15E-3</c:v>
                </c:pt>
                <c:pt idx="3">
                  <c:v>4.8300000000000001E-3</c:v>
                </c:pt>
                <c:pt idx="4">
                  <c:v>5.47E-3</c:v>
                </c:pt>
                <c:pt idx="5">
                  <c:v>4.8999999999999998E-3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6.0000000000000001E-3</c:v>
                </c:pt>
                <c:pt idx="9">
                  <c:v>7.0000000000000001E-3</c:v>
                </c:pt>
                <c:pt idx="10">
                  <c:v>6.0000000000000001E-3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C3-4ADB-A71C-7F7D024E0B08}"/>
            </c:ext>
          </c:extLst>
        </c:ser>
        <c:ser>
          <c:idx val="3"/>
          <c:order val="3"/>
          <c:tx>
            <c:strRef>
              <c:f>Sheet1!$E$5</c:f>
              <c:strCache>
                <c:ptCount val="1"/>
                <c:pt idx="0">
                  <c:v>fsw+2fm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Sheet1!$E$6:$E$16</c:f>
              <c:numCache>
                <c:formatCode>General</c:formatCode>
                <c:ptCount val="11"/>
                <c:pt idx="0">
                  <c:v>0</c:v>
                </c:pt>
                <c:pt idx="1">
                  <c:v>0.31780000000000003</c:v>
                </c:pt>
                <c:pt idx="2">
                  <c:v>1.2929999999999999</c:v>
                </c:pt>
                <c:pt idx="3">
                  <c:v>2.9319999999999999</c:v>
                </c:pt>
                <c:pt idx="4">
                  <c:v>5.1639999999999997</c:v>
                </c:pt>
                <c:pt idx="5">
                  <c:v>7.9450000000000003</c:v>
                </c:pt>
                <c:pt idx="6">
                  <c:v>11.2</c:v>
                </c:pt>
                <c:pt idx="7">
                  <c:v>14.86</c:v>
                </c:pt>
                <c:pt idx="8">
                  <c:v>18.84</c:v>
                </c:pt>
                <c:pt idx="9">
                  <c:v>23.01</c:v>
                </c:pt>
                <c:pt idx="10">
                  <c:v>27.31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C3-4ADB-A71C-7F7D024E0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359120"/>
        <c:axId val="672383168"/>
      </c:lineChart>
      <c:catAx>
        <c:axId val="7403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83168"/>
        <c:crosses val="autoZero"/>
        <c:auto val="1"/>
        <c:lblAlgn val="ctr"/>
        <c:lblOffset val="100"/>
        <c:noMultiLvlLbl val="0"/>
      </c:catAx>
      <c:valAx>
        <c:axId val="6723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359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0499207103449"/>
          <c:y val="0.22263910971784479"/>
          <c:w val="0.13825807052896014"/>
          <c:h val="0.27225573852961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64208805035"/>
          <c:y val="3.9764867520369319E-2"/>
          <c:w val="0.65399067728757365"/>
          <c:h val="0.65292691342593434"/>
        </c:manualLayout>
      </c:layout>
      <c:lineChart>
        <c:grouping val="standard"/>
        <c:varyColors val="0"/>
        <c:ser>
          <c:idx val="0"/>
          <c:order val="0"/>
          <c:tx>
            <c:strRef>
              <c:f>Sheet2!$B$5</c:f>
              <c:strCache>
                <c:ptCount val="1"/>
                <c:pt idx="0">
                  <c:v>fo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Sheet2!$B$6:$B$16</c:f>
              <c:numCache>
                <c:formatCode>General</c:formatCode>
                <c:ptCount val="11"/>
                <c:pt idx="0">
                  <c:v>0</c:v>
                </c:pt>
                <c:pt idx="1">
                  <c:v>8.41</c:v>
                </c:pt>
                <c:pt idx="2">
                  <c:v>17.05</c:v>
                </c:pt>
                <c:pt idx="3">
                  <c:v>25.68</c:v>
                </c:pt>
                <c:pt idx="4">
                  <c:v>34.32</c:v>
                </c:pt>
                <c:pt idx="5">
                  <c:v>42.93</c:v>
                </c:pt>
                <c:pt idx="6">
                  <c:v>51.56</c:v>
                </c:pt>
                <c:pt idx="7">
                  <c:v>60.18</c:v>
                </c:pt>
                <c:pt idx="8">
                  <c:v>68.81</c:v>
                </c:pt>
                <c:pt idx="9">
                  <c:v>77.41</c:v>
                </c:pt>
                <c:pt idx="10">
                  <c:v>86.05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77-440E-B8A2-A663072D4181}"/>
            </c:ext>
          </c:extLst>
        </c:ser>
        <c:ser>
          <c:idx val="1"/>
          <c:order val="1"/>
          <c:tx>
            <c:strRef>
              <c:f>Sheet2!$C$5</c:f>
              <c:strCache>
                <c:ptCount val="1"/>
                <c:pt idx="0">
                  <c:v>fsw-2fm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Sheet2!$C$6:$C$16</c:f>
              <c:numCache>
                <c:formatCode>General</c:formatCode>
                <c:ptCount val="11"/>
                <c:pt idx="0">
                  <c:v>0</c:v>
                </c:pt>
                <c:pt idx="1">
                  <c:v>0.2727</c:v>
                </c:pt>
                <c:pt idx="2">
                  <c:v>1.2769999999999999</c:v>
                </c:pt>
                <c:pt idx="3">
                  <c:v>2.91</c:v>
                </c:pt>
                <c:pt idx="4">
                  <c:v>5.1509999999999998</c:v>
                </c:pt>
                <c:pt idx="5">
                  <c:v>7.9320000000000004</c:v>
                </c:pt>
                <c:pt idx="6">
                  <c:v>11.2</c:v>
                </c:pt>
                <c:pt idx="7">
                  <c:v>14.86</c:v>
                </c:pt>
                <c:pt idx="8">
                  <c:v>18.84</c:v>
                </c:pt>
                <c:pt idx="9">
                  <c:v>23.01</c:v>
                </c:pt>
                <c:pt idx="10">
                  <c:v>27.31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77-440E-B8A2-A663072D4181}"/>
            </c:ext>
          </c:extLst>
        </c:ser>
        <c:ser>
          <c:idx val="2"/>
          <c:order val="2"/>
          <c:tx>
            <c:strRef>
              <c:f>Sheet2!$D$5</c:f>
              <c:strCache>
                <c:ptCount val="1"/>
                <c:pt idx="0">
                  <c:v>fsw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Sheet2!$D$6:$D$16</c:f>
              <c:numCache>
                <c:formatCode>General</c:formatCode>
                <c:ptCount val="11"/>
                <c:pt idx="0">
                  <c:v>110.3</c:v>
                </c:pt>
                <c:pt idx="1">
                  <c:v>109.6</c:v>
                </c:pt>
                <c:pt idx="2">
                  <c:v>107.6</c:v>
                </c:pt>
                <c:pt idx="3">
                  <c:v>104.3</c:v>
                </c:pt>
                <c:pt idx="4">
                  <c:v>99.7</c:v>
                </c:pt>
                <c:pt idx="5">
                  <c:v>93.97</c:v>
                </c:pt>
                <c:pt idx="6">
                  <c:v>87.19</c:v>
                </c:pt>
                <c:pt idx="7">
                  <c:v>79.48</c:v>
                </c:pt>
                <c:pt idx="8">
                  <c:v>70.959999999999994</c:v>
                </c:pt>
                <c:pt idx="9">
                  <c:v>61.81</c:v>
                </c:pt>
                <c:pt idx="10">
                  <c:v>52.17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77-440E-B8A2-A663072D4181}"/>
            </c:ext>
          </c:extLst>
        </c:ser>
        <c:ser>
          <c:idx val="3"/>
          <c:order val="3"/>
          <c:tx>
            <c:strRef>
              <c:f>Sheet2!$E$5</c:f>
              <c:strCache>
                <c:ptCount val="1"/>
                <c:pt idx="0">
                  <c:v>fsw+2fm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Sheet2!$E$6:$E$16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77-440E-B8A2-A663072D4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359120"/>
        <c:axId val="672383168"/>
      </c:lineChart>
      <c:catAx>
        <c:axId val="7403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83168"/>
        <c:crosses val="autoZero"/>
        <c:auto val="1"/>
        <c:lblAlgn val="ctr"/>
        <c:lblOffset val="100"/>
        <c:noMultiLvlLbl val="0"/>
      </c:catAx>
      <c:valAx>
        <c:axId val="6723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359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0499207103449"/>
          <c:y val="0.22263910971784479"/>
          <c:w val="0.12620578622708065"/>
          <c:h val="0.272255738529610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22493267792869"/>
          <c:y val="4.3798170428835118E-2"/>
          <c:w val="0.65399067728757365"/>
          <c:h val="0.65292691342593434"/>
        </c:manualLayout>
      </c:layout>
      <c:lineChart>
        <c:grouping val="standard"/>
        <c:varyColors val="0"/>
        <c:ser>
          <c:idx val="2"/>
          <c:order val="0"/>
          <c:tx>
            <c:strRef>
              <c:f>Sheet2!$D$5</c:f>
              <c:strCache>
                <c:ptCount val="1"/>
                <c:pt idx="0">
                  <c:v>fsw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Sheet2!$D$6:$D$16</c:f>
              <c:numCache>
                <c:formatCode>General</c:formatCode>
                <c:ptCount val="11"/>
                <c:pt idx="0">
                  <c:v>110.3</c:v>
                </c:pt>
                <c:pt idx="1">
                  <c:v>109.6</c:v>
                </c:pt>
                <c:pt idx="2">
                  <c:v>107.6</c:v>
                </c:pt>
                <c:pt idx="3">
                  <c:v>104.3</c:v>
                </c:pt>
                <c:pt idx="4">
                  <c:v>99.7</c:v>
                </c:pt>
                <c:pt idx="5">
                  <c:v>93.97</c:v>
                </c:pt>
                <c:pt idx="6">
                  <c:v>87.19</c:v>
                </c:pt>
                <c:pt idx="7">
                  <c:v>79.48</c:v>
                </c:pt>
                <c:pt idx="8">
                  <c:v>70.959999999999994</c:v>
                </c:pt>
                <c:pt idx="9">
                  <c:v>61.81</c:v>
                </c:pt>
                <c:pt idx="10">
                  <c:v>52.17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F8-488B-8190-DA7490E0959F}"/>
            </c:ext>
          </c:extLst>
        </c:ser>
        <c:ser>
          <c:idx val="0"/>
          <c:order val="1"/>
          <c:tx>
            <c:v>analitik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Sheet2!$A$26:$K$26</c:f>
              <c:numCache>
                <c:formatCode>General</c:formatCode>
                <c:ptCount val="11"/>
                <c:pt idx="0">
                  <c:v>110.26577908435836</c:v>
                </c:pt>
                <c:pt idx="1">
                  <c:v>109.58665251910473</c:v>
                </c:pt>
                <c:pt idx="2">
                  <c:v>107.56181673788309</c:v>
                </c:pt>
                <c:pt idx="3">
                  <c:v>104.22864606821283</c:v>
                </c:pt>
                <c:pt idx="4">
                  <c:v>99.64857854870985</c:v>
                </c:pt>
                <c:pt idx="5">
                  <c:v>93.905856457763818</c:v>
                </c:pt>
                <c:pt idx="6">
                  <c:v>87.10580119305564</c:v>
                </c:pt>
                <c:pt idx="7">
                  <c:v>79.372659625352142</c:v>
                </c:pt>
                <c:pt idx="8">
                  <c:v>70.847068231148029</c:v>
                </c:pt>
                <c:pt idx="9">
                  <c:v>61.683189465121693</c:v>
                </c:pt>
                <c:pt idx="10">
                  <c:v>52.045581785448711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F8-488B-8190-DA7490E09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359120"/>
        <c:axId val="672383168"/>
      </c:lineChart>
      <c:catAx>
        <c:axId val="7403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83168"/>
        <c:crosses val="autoZero"/>
        <c:auto val="1"/>
        <c:lblAlgn val="ctr"/>
        <c:lblOffset val="100"/>
        <c:noMultiLvlLbl val="0"/>
      </c:catAx>
      <c:valAx>
        <c:axId val="6723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359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0499207103449"/>
          <c:y val="0.22263910971784479"/>
          <c:w val="0.12699353821083564"/>
          <c:h val="0.136127869264805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64208805035"/>
          <c:y val="3.9764867520369319E-2"/>
          <c:w val="0.65399067728757365"/>
          <c:h val="0.65292691342593434"/>
        </c:manualLayout>
      </c:layout>
      <c:lineChart>
        <c:grouping val="standard"/>
        <c:varyColors val="0"/>
        <c:ser>
          <c:idx val="1"/>
          <c:order val="0"/>
          <c:tx>
            <c:strRef>
              <c:f>Sheet2!$C$5</c:f>
              <c:strCache>
                <c:ptCount val="1"/>
                <c:pt idx="0">
                  <c:v>fsw-2fm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Sheet2!$C$6:$C$16</c:f>
              <c:numCache>
                <c:formatCode>General</c:formatCode>
                <c:ptCount val="11"/>
                <c:pt idx="0">
                  <c:v>0</c:v>
                </c:pt>
                <c:pt idx="1">
                  <c:v>0.2727</c:v>
                </c:pt>
                <c:pt idx="2">
                  <c:v>1.2769999999999999</c:v>
                </c:pt>
                <c:pt idx="3">
                  <c:v>2.91</c:v>
                </c:pt>
                <c:pt idx="4">
                  <c:v>5.1509999999999998</c:v>
                </c:pt>
                <c:pt idx="5">
                  <c:v>7.9320000000000004</c:v>
                </c:pt>
                <c:pt idx="6">
                  <c:v>11.2</c:v>
                </c:pt>
                <c:pt idx="7">
                  <c:v>14.86</c:v>
                </c:pt>
                <c:pt idx="8">
                  <c:v>18.84</c:v>
                </c:pt>
                <c:pt idx="9">
                  <c:v>23.01</c:v>
                </c:pt>
                <c:pt idx="10">
                  <c:v>27.31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0D-48C3-A46D-706C9D9CFF02}"/>
            </c:ext>
          </c:extLst>
        </c:ser>
        <c:ser>
          <c:idx val="0"/>
          <c:order val="1"/>
          <c:tx>
            <c:v>analitik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Sheet2!$A$6:$A$16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Sheet2!$A$37:$K$37</c:f>
              <c:numCache>
                <c:formatCode>General</c:formatCode>
                <c:ptCount val="11"/>
                <c:pt idx="0">
                  <c:v>0</c:v>
                </c:pt>
                <c:pt idx="1">
                  <c:v>0.33938864311051559</c:v>
                </c:pt>
                <c:pt idx="2">
                  <c:v>1.3491955480226765</c:v>
                </c:pt>
                <c:pt idx="3">
                  <c:v>3.0045366340092974</c:v>
                </c:pt>
                <c:pt idx="4">
                  <c:v>5.264577305862848</c:v>
                </c:pt>
                <c:pt idx="5">
                  <c:v>8.0734753401273824</c:v>
                </c:pt>
                <c:pt idx="6">
                  <c:v>11.361670446551978</c:v>
                </c:pt>
                <c:pt idx="7">
                  <c:v>15.047490871480495</c:v>
                </c:pt>
                <c:pt idx="8">
                  <c:v>19.039040129722892</c:v>
                </c:pt>
                <c:pt idx="9">
                  <c:v>23.236320523080931</c:v>
                </c:pt>
                <c:pt idx="10">
                  <c:v>27.533544675226832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0D-48C3-A46D-706C9D9CF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359120"/>
        <c:axId val="672383168"/>
      </c:lineChart>
      <c:catAx>
        <c:axId val="7403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83168"/>
        <c:crosses val="autoZero"/>
        <c:auto val="1"/>
        <c:lblAlgn val="ctr"/>
        <c:lblOffset val="100"/>
        <c:noMultiLvlLbl val="0"/>
      </c:catAx>
      <c:valAx>
        <c:axId val="6723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359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0499207103449"/>
          <c:y val="0.22263910971784479"/>
          <c:w val="0.12267599951275505"/>
          <c:h val="0.136127869264805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508652787060422"/>
          <c:y val="2.2153474622671591E-2"/>
          <c:w val="0.65399067728757365"/>
          <c:h val="0.65292691342593434"/>
        </c:manualLayout>
      </c:layout>
      <c:lineChart>
        <c:grouping val="standar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fo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Sheet3!$B$5:$B$15</c:f>
              <c:numCache>
                <c:formatCode>General</c:formatCode>
                <c:ptCount val="11"/>
                <c:pt idx="0">
                  <c:v>0</c:v>
                </c:pt>
                <c:pt idx="1">
                  <c:v>15.23</c:v>
                </c:pt>
                <c:pt idx="2">
                  <c:v>30.47</c:v>
                </c:pt>
                <c:pt idx="3">
                  <c:v>45.73</c:v>
                </c:pt>
                <c:pt idx="4">
                  <c:v>60.95</c:v>
                </c:pt>
                <c:pt idx="5">
                  <c:v>75.959999999999994</c:v>
                </c:pt>
                <c:pt idx="6">
                  <c:v>91.07</c:v>
                </c:pt>
                <c:pt idx="7">
                  <c:v>106.3</c:v>
                </c:pt>
                <c:pt idx="8">
                  <c:v>121.6</c:v>
                </c:pt>
                <c:pt idx="9">
                  <c:v>136.80000000000001</c:v>
                </c:pt>
                <c:pt idx="10">
                  <c:v>152.1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96-4DE6-B813-A3C87D172DAE}"/>
            </c:ext>
          </c:extLst>
        </c:ser>
        <c:ser>
          <c:idx val="1"/>
          <c:order val="1"/>
          <c:tx>
            <c:strRef>
              <c:f>Sheet3!$C$4</c:f>
              <c:strCache>
                <c:ptCount val="1"/>
                <c:pt idx="0">
                  <c:v>fsw-2fm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Sheet3!$C$5:$C$15</c:f>
              <c:numCache>
                <c:formatCode>General</c:formatCode>
                <c:ptCount val="11"/>
                <c:pt idx="0">
                  <c:v>0</c:v>
                </c:pt>
                <c:pt idx="1">
                  <c:v>0.4385</c:v>
                </c:pt>
                <c:pt idx="2">
                  <c:v>1.7210000000000001</c:v>
                </c:pt>
                <c:pt idx="3">
                  <c:v>3.87</c:v>
                </c:pt>
                <c:pt idx="4">
                  <c:v>6.8</c:v>
                </c:pt>
                <c:pt idx="5">
                  <c:v>10.53</c:v>
                </c:pt>
                <c:pt idx="6">
                  <c:v>14.64</c:v>
                </c:pt>
                <c:pt idx="7">
                  <c:v>19.260000000000002</c:v>
                </c:pt>
                <c:pt idx="8">
                  <c:v>24.5</c:v>
                </c:pt>
                <c:pt idx="9">
                  <c:v>30.15</c:v>
                </c:pt>
                <c:pt idx="10">
                  <c:v>35.94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96-4DE6-B813-A3C87D172DAE}"/>
            </c:ext>
          </c:extLst>
        </c:ser>
        <c:ser>
          <c:idx val="2"/>
          <c:order val="2"/>
          <c:tx>
            <c:strRef>
              <c:f>Sheet3!$D$4</c:f>
              <c:strCache>
                <c:ptCount val="1"/>
                <c:pt idx="0">
                  <c:v>fsw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Sheet3!$D$5:$D$15</c:f>
              <c:numCache>
                <c:formatCode>General</c:formatCode>
                <c:ptCount val="11"/>
                <c:pt idx="0">
                  <c:v>75.11</c:v>
                </c:pt>
                <c:pt idx="1">
                  <c:v>74.58</c:v>
                </c:pt>
                <c:pt idx="2">
                  <c:v>73.2</c:v>
                </c:pt>
                <c:pt idx="3">
                  <c:v>70.930000000000007</c:v>
                </c:pt>
                <c:pt idx="4">
                  <c:v>67.84</c:v>
                </c:pt>
                <c:pt idx="5">
                  <c:v>64.209999999999994</c:v>
                </c:pt>
                <c:pt idx="6">
                  <c:v>59.84</c:v>
                </c:pt>
                <c:pt idx="7">
                  <c:v>54.88</c:v>
                </c:pt>
                <c:pt idx="8">
                  <c:v>49.1</c:v>
                </c:pt>
                <c:pt idx="9">
                  <c:v>42.79</c:v>
                </c:pt>
                <c:pt idx="10">
                  <c:v>54.45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96-4DE6-B813-A3C87D172DAE}"/>
            </c:ext>
          </c:extLst>
        </c:ser>
        <c:ser>
          <c:idx val="3"/>
          <c:order val="3"/>
          <c:tx>
            <c:strRef>
              <c:f>Sheet3!$E$4</c:f>
              <c:strCache>
                <c:ptCount val="1"/>
                <c:pt idx="0">
                  <c:v>fsw+2fm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Sheet3!$E$5:$E$15</c:f>
              <c:numCache>
                <c:formatCode>General</c:formatCode>
                <c:ptCount val="11"/>
                <c:pt idx="0">
                  <c:v>0</c:v>
                </c:pt>
                <c:pt idx="1">
                  <c:v>0.67700000000000005</c:v>
                </c:pt>
                <c:pt idx="2">
                  <c:v>2.694</c:v>
                </c:pt>
                <c:pt idx="3">
                  <c:v>5.9859999999999998</c:v>
                </c:pt>
                <c:pt idx="4">
                  <c:v>10.48</c:v>
                </c:pt>
                <c:pt idx="5">
                  <c:v>15.86</c:v>
                </c:pt>
                <c:pt idx="6">
                  <c:v>22.3</c:v>
                </c:pt>
                <c:pt idx="7">
                  <c:v>29.63</c:v>
                </c:pt>
                <c:pt idx="8">
                  <c:v>37.590000000000003</c:v>
                </c:pt>
                <c:pt idx="9">
                  <c:v>45.9</c:v>
                </c:pt>
                <c:pt idx="10">
                  <c:v>36.14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96-4DE6-B813-A3C87D172DAE}"/>
            </c:ext>
          </c:extLst>
        </c:ser>
        <c:ser>
          <c:idx val="4"/>
          <c:order val="4"/>
          <c:tx>
            <c:strRef>
              <c:f>Sheet3!$F$4</c:f>
              <c:strCache>
                <c:ptCount val="1"/>
                <c:pt idx="0">
                  <c:v>Vout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Sheet3!$F$5:$F$15</c:f>
              <c:numCache>
                <c:formatCode>General</c:formatCode>
                <c:ptCount val="11"/>
                <c:pt idx="0">
                  <c:v>46.2</c:v>
                </c:pt>
                <c:pt idx="1">
                  <c:v>45.86</c:v>
                </c:pt>
                <c:pt idx="2">
                  <c:v>45.03</c:v>
                </c:pt>
                <c:pt idx="3">
                  <c:v>43.79</c:v>
                </c:pt>
                <c:pt idx="4">
                  <c:v>42.35</c:v>
                </c:pt>
                <c:pt idx="5">
                  <c:v>41.09</c:v>
                </c:pt>
                <c:pt idx="6">
                  <c:v>39.869999999999997</c:v>
                </c:pt>
                <c:pt idx="7">
                  <c:v>39.229999999999997</c:v>
                </c:pt>
                <c:pt idx="8">
                  <c:v>40.090000000000003</c:v>
                </c:pt>
                <c:pt idx="9">
                  <c:v>41.68</c:v>
                </c:pt>
                <c:pt idx="10">
                  <c:v>43.97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96-4DE6-B813-A3C87D172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0359120"/>
        <c:axId val="672383168"/>
      </c:lineChart>
      <c:catAx>
        <c:axId val="74035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83168"/>
        <c:crosses val="autoZero"/>
        <c:auto val="1"/>
        <c:lblAlgn val="ctr"/>
        <c:lblOffset val="100"/>
        <c:noMultiLvlLbl val="0"/>
      </c:catAx>
      <c:valAx>
        <c:axId val="6723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3591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0499207103449"/>
          <c:y val="0.22263910971784479"/>
          <c:w val="0.12620578622708065"/>
          <c:h val="0.3403196731620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9EB67-BF5B-40FC-A6A1-4E37FD05AA4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9AB8-87F1-4D5E-A0F5-433059F04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99AB8-87F1-4D5E-A0F5-433059F04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25AF-332F-484B-879A-F7EA23F5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FF3AF-52AA-45E5-8CA1-432EDC1A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8F37-29E9-4A87-A3D7-D2F0FC7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776A-E48B-496C-A7F9-4E7533D7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32AB-243D-42C5-935C-9DD2A33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733A-7D4D-4C51-AEB8-C360AD89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597-B83C-445A-9A3A-1142A810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50EB-C2F7-4F68-89BE-806983F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7931-F4FF-4BD3-A1EE-D1CC263B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39BD-904C-4DF0-92D9-A3E59C3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E8A9-B483-4C44-8AE7-540F1C46A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F233-2745-4580-A119-2301B272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165F-81F0-4AAF-9BC9-588F656D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09A0-93B9-4488-8F82-0AD99F12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7901-56FF-4D16-B339-6DCB7A1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C173-C0E2-44B1-9EB6-09F5138C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168D-B35D-4213-BD6B-C3D0A48F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D23-5D9D-401F-893D-D53B057A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B3EE-D452-48B5-A140-6174E6A8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C814-91D8-4205-864D-7625F51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F25D-2847-4D3A-9361-43E9D0A7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BB1F-F2BB-4B16-9C2C-1ED3F245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6554-3A7B-43AF-BED6-40B25F7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313E-8CB4-45E8-947B-798C001C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067F-49E5-411A-93BD-88C50F47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3C6C-3509-4D8F-9BF5-2CD44591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3E64-AA7E-4A6E-A1D9-1B26756C6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4371E-16C1-4CDB-A70E-E52CD2B8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9C77-C542-450C-A797-DCEC515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5E42-5E32-441B-ACB3-5F3CB427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7D160-EFAB-4EE7-BFA1-88003574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8BD0-D97C-41F9-83D5-6EC1C268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8698-F5C9-497B-A8D0-01ED4A25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6D4F1-CAAA-4296-8228-529D78B0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5A285-BC40-4D2E-B296-AD94F6799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79353-B606-430C-9A06-9F255156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B7D80-579B-4F2B-9B8F-E5FF4780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3B890-A619-4448-82C7-FCE4AB0D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B3A98-43FD-486B-AA28-D8BFC233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EFD9-F00B-46B4-B35F-8012E350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77444-E975-4149-B559-1BE8D522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B8A30-2A2E-4F7D-95B1-07219452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BBBB-EAD8-4A07-A389-E1600128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72B57-47EE-46B3-86AF-2040E41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EB836-BFD3-46E7-AD9F-BAB7E371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FBC7-FE57-462A-BDE2-121305C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6E58-8B9F-48BC-806E-8C431B64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FD12-4FDA-4C14-B176-FC873FD2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C062-F7BA-4B15-B508-D8A70A96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6485C-7719-48C6-988A-26F80D81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08BD0-CE21-40CE-91BC-1D0B680E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9828-AECE-4486-BE8A-7978CDAB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D74F-CB44-4D21-AF65-2E7B6A17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0125C-2661-43E4-B391-59E3D99A4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49894-0C80-4D2D-AF57-1A8BD35C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3CC40-8212-424B-BB95-6E11F1E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B433-2118-49B2-99F0-E812A208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611C6-F7F6-48D3-A8DE-7CDEB8C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329E8-0B80-451D-BA22-69BD4209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1D68-52CC-43AC-B298-87B11D74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578A-68FD-498A-83E1-E6C32DF7A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6333-B97C-44E3-9A2A-F758116BC74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6E67-7A69-4CFF-86EA-3BD4D2D0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268-DE7E-4328-8173-A50B684B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D38E-7906-4501-A7C6-D68F4410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6E6B4C-DDAC-4BCA-A9BB-D98F3B17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052" y="149287"/>
            <a:ext cx="4310742" cy="3233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29692-5723-4579-853E-E9EC9166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0" y="195956"/>
            <a:ext cx="4404049" cy="3303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4FF69-9A17-41FB-BBA0-7EA4BC79B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685" y="172622"/>
            <a:ext cx="4404047" cy="33030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ABBB-0452-48FA-A960-58979523ABC5}"/>
              </a:ext>
            </a:extLst>
          </p:cNvPr>
          <p:cNvCxnSpPr>
            <a:cxnSpLocks/>
          </p:cNvCxnSpPr>
          <p:nvPr/>
        </p:nvCxnSpPr>
        <p:spPr>
          <a:xfrm flipH="1">
            <a:off x="6307495" y="3153747"/>
            <a:ext cx="3685592" cy="189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192489" y="5141167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AABB4-9231-4C82-AA58-A5BFC74F65AC}"/>
              </a:ext>
            </a:extLst>
          </p:cNvPr>
          <p:cNvCxnSpPr>
            <a:cxnSpLocks/>
          </p:cNvCxnSpPr>
          <p:nvPr/>
        </p:nvCxnSpPr>
        <p:spPr>
          <a:xfrm flipH="1">
            <a:off x="1315616" y="3126533"/>
            <a:ext cx="7610668" cy="2383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353011" y="5387651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Sequence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039D1-BD42-46CA-BAA6-EFEB92DE3AC0}"/>
              </a:ext>
            </a:extLst>
          </p:cNvPr>
          <p:cNvCxnSpPr>
            <a:cxnSpLocks/>
          </p:cNvCxnSpPr>
          <p:nvPr/>
        </p:nvCxnSpPr>
        <p:spPr>
          <a:xfrm>
            <a:off x="10994571" y="3259494"/>
            <a:ext cx="0" cy="188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A04E6-2C80-4ED7-B609-A2D2A6E7866E}"/>
              </a:ext>
            </a:extLst>
          </p:cNvPr>
          <p:cNvCxnSpPr>
            <a:cxnSpLocks/>
          </p:cNvCxnSpPr>
          <p:nvPr/>
        </p:nvCxnSpPr>
        <p:spPr>
          <a:xfrm>
            <a:off x="7032171" y="3107094"/>
            <a:ext cx="3819331" cy="22187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44520D-5036-479F-B5EF-7CA86265A400}"/>
              </a:ext>
            </a:extLst>
          </p:cNvPr>
          <p:cNvCxnSpPr>
            <a:cxnSpLocks/>
          </p:cNvCxnSpPr>
          <p:nvPr/>
        </p:nvCxnSpPr>
        <p:spPr>
          <a:xfrm>
            <a:off x="3010674" y="3032449"/>
            <a:ext cx="7705531" cy="2410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663F5C-40FD-4B76-A19E-0E3D075D1CD0}"/>
              </a:ext>
            </a:extLst>
          </p:cNvPr>
          <p:cNvSpPr txBox="1"/>
          <p:nvPr/>
        </p:nvSpPr>
        <p:spPr>
          <a:xfrm>
            <a:off x="10773739" y="5215812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Sequence</a:t>
            </a:r>
          </a:p>
        </p:txBody>
      </p:sp>
    </p:spTree>
    <p:extLst>
      <p:ext uri="{BB962C8B-B14F-4D97-AF65-F5344CB8AC3E}">
        <p14:creationId xmlns:p14="http://schemas.microsoft.com/office/powerpoint/2010/main" val="298309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D7FB56-CDC0-4A0D-AC3F-574B80A5A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323252"/>
              </p:ext>
            </p:extLst>
          </p:nvPr>
        </p:nvGraphicFramePr>
        <p:xfrm>
          <a:off x="3011421" y="1854642"/>
          <a:ext cx="5665304" cy="3148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22BC18-35A0-4057-93FB-95248A2D9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07514"/>
              </p:ext>
            </p:extLst>
          </p:nvPr>
        </p:nvGraphicFramePr>
        <p:xfrm>
          <a:off x="2686698" y="1252496"/>
          <a:ext cx="6494624" cy="376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6856">
                  <a:extLst>
                    <a:ext uri="{9D8B030D-6E8A-4147-A177-3AD203B41FA5}">
                      <a16:colId xmlns:a16="http://schemas.microsoft.com/office/drawing/2014/main" val="2085752894"/>
                    </a:ext>
                  </a:extLst>
                </a:gridCol>
                <a:gridCol w="961583">
                  <a:extLst>
                    <a:ext uri="{9D8B030D-6E8A-4147-A177-3AD203B41FA5}">
                      <a16:colId xmlns:a16="http://schemas.microsoft.com/office/drawing/2014/main" val="3040677136"/>
                    </a:ext>
                  </a:extLst>
                </a:gridCol>
                <a:gridCol w="819710">
                  <a:extLst>
                    <a:ext uri="{9D8B030D-6E8A-4147-A177-3AD203B41FA5}">
                      <a16:colId xmlns:a16="http://schemas.microsoft.com/office/drawing/2014/main" val="2630473030"/>
                    </a:ext>
                  </a:extLst>
                </a:gridCol>
                <a:gridCol w="1923165">
                  <a:extLst>
                    <a:ext uri="{9D8B030D-6E8A-4147-A177-3AD203B41FA5}">
                      <a16:colId xmlns:a16="http://schemas.microsoft.com/office/drawing/2014/main" val="2274754597"/>
                    </a:ext>
                  </a:extLst>
                </a:gridCol>
                <a:gridCol w="756655">
                  <a:extLst>
                    <a:ext uri="{9D8B030D-6E8A-4147-A177-3AD203B41FA5}">
                      <a16:colId xmlns:a16="http://schemas.microsoft.com/office/drawing/2014/main" val="941011129"/>
                    </a:ext>
                  </a:extLst>
                </a:gridCol>
                <a:gridCol w="756655">
                  <a:extLst>
                    <a:ext uri="{9D8B030D-6E8A-4147-A177-3AD203B41FA5}">
                      <a16:colId xmlns:a16="http://schemas.microsoft.com/office/drawing/2014/main" val="2569449075"/>
                    </a:ext>
                  </a:extLst>
                </a:gridCol>
              </a:tblGrid>
              <a:tr h="193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Vdc=100V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fsw=80kHz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fm=500 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ölçümler VAB (line-to-line)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7374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carrier phase yok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397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3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AC053D-85EE-4D5A-9A38-E63DFC993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325258"/>
              </p:ext>
            </p:extLst>
          </p:nvPr>
        </p:nvGraphicFramePr>
        <p:xfrm>
          <a:off x="2453207" y="2493930"/>
          <a:ext cx="6205537" cy="31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C348B6-43A0-47FB-B242-68E1C889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26088"/>
              </p:ext>
            </p:extLst>
          </p:nvPr>
        </p:nvGraphicFramePr>
        <p:xfrm>
          <a:off x="2635639" y="1214470"/>
          <a:ext cx="6205538" cy="52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043">
                  <a:extLst>
                    <a:ext uri="{9D8B030D-6E8A-4147-A177-3AD203B41FA5}">
                      <a16:colId xmlns:a16="http://schemas.microsoft.com/office/drawing/2014/main" val="2299681389"/>
                    </a:ext>
                  </a:extLst>
                </a:gridCol>
                <a:gridCol w="913699">
                  <a:extLst>
                    <a:ext uri="{9D8B030D-6E8A-4147-A177-3AD203B41FA5}">
                      <a16:colId xmlns:a16="http://schemas.microsoft.com/office/drawing/2014/main" val="2173691341"/>
                    </a:ext>
                  </a:extLst>
                </a:gridCol>
                <a:gridCol w="913699">
                  <a:extLst>
                    <a:ext uri="{9D8B030D-6E8A-4147-A177-3AD203B41FA5}">
                      <a16:colId xmlns:a16="http://schemas.microsoft.com/office/drawing/2014/main" val="1822768913"/>
                    </a:ext>
                  </a:extLst>
                </a:gridCol>
                <a:gridCol w="913699">
                  <a:extLst>
                    <a:ext uri="{9D8B030D-6E8A-4147-A177-3AD203B41FA5}">
                      <a16:colId xmlns:a16="http://schemas.microsoft.com/office/drawing/2014/main" val="1666628209"/>
                    </a:ext>
                  </a:extLst>
                </a:gridCol>
                <a:gridCol w="913699">
                  <a:extLst>
                    <a:ext uri="{9D8B030D-6E8A-4147-A177-3AD203B41FA5}">
                      <a16:colId xmlns:a16="http://schemas.microsoft.com/office/drawing/2014/main" val="291221276"/>
                    </a:ext>
                  </a:extLst>
                </a:gridCol>
                <a:gridCol w="913699">
                  <a:extLst>
                    <a:ext uri="{9D8B030D-6E8A-4147-A177-3AD203B41FA5}">
                      <a16:colId xmlns:a16="http://schemas.microsoft.com/office/drawing/2014/main" val="189352145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Vdc=100V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fsw=80kHz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fm=500 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ölçümler VAB (line-to-line)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0953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carrier 120 shifted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805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82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E1DA85-2FB9-4B9A-A9C0-4F90ACADB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489025"/>
              </p:ext>
            </p:extLst>
          </p:nvPr>
        </p:nvGraphicFramePr>
        <p:xfrm>
          <a:off x="117377" y="2534843"/>
          <a:ext cx="5665304" cy="318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531532-ED9C-41A9-BE46-42594F0DDD88}"/>
              </a:ext>
            </a:extLst>
          </p:cNvPr>
          <p:cNvSpPr txBox="1"/>
          <p:nvPr/>
        </p:nvSpPr>
        <p:spPr>
          <a:xfrm>
            <a:off x="4096139" y="644623"/>
            <a:ext cx="63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Results vs Simulation 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6DBFBA-3C3C-49C2-906C-D250B0F08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67311"/>
              </p:ext>
            </p:extLst>
          </p:nvPr>
        </p:nvGraphicFramePr>
        <p:xfrm>
          <a:off x="5865033" y="2534843"/>
          <a:ext cx="6209590" cy="318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3C2F09-6F26-4FB4-9FF9-28ED46FF50BD}"/>
              </a:ext>
            </a:extLst>
          </p:cNvPr>
          <p:cNvSpPr txBox="1"/>
          <p:nvPr/>
        </p:nvSpPr>
        <p:spPr>
          <a:xfrm>
            <a:off x="3604726" y="1220401"/>
            <a:ext cx="557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Also, m=0.8 and m=0.5 are validated experimentally. </a:t>
            </a:r>
          </a:p>
        </p:txBody>
      </p:sp>
    </p:spTree>
    <p:extLst>
      <p:ext uri="{BB962C8B-B14F-4D97-AF65-F5344CB8AC3E}">
        <p14:creationId xmlns:p14="http://schemas.microsoft.com/office/powerpoint/2010/main" val="118710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22E5D-14BC-48C5-B1A0-174A9A3F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86" y="275253"/>
            <a:ext cx="4446037" cy="333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3E4DA-7F40-4FFA-BADE-AC55FA16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781"/>
            <a:ext cx="4066592" cy="3049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3D110-AB88-4BD6-8E67-6681B90A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09" y="3609781"/>
            <a:ext cx="4066592" cy="30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0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B8F24-D12C-4F8B-B386-10EC04BA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1305703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F69BD-F3C0-4EB2-96CF-37F7F5AB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9" y="1221728"/>
            <a:ext cx="5623249" cy="37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0061E7-C780-424A-9BAD-2B05EC306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973528"/>
              </p:ext>
            </p:extLst>
          </p:nvPr>
        </p:nvGraphicFramePr>
        <p:xfrm>
          <a:off x="2992838" y="874927"/>
          <a:ext cx="6206324" cy="3148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78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399D8-49DD-4E89-A6B3-420DCF61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3" y="1120451"/>
            <a:ext cx="5608320" cy="22098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DEB470-859D-4A6E-8CDE-531E1962B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01538"/>
              </p:ext>
            </p:extLst>
          </p:nvPr>
        </p:nvGraphicFramePr>
        <p:xfrm>
          <a:off x="2440473" y="4421933"/>
          <a:ext cx="1320800" cy="9144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0805468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40015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52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797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25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42.65091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1064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deviation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16.34197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3696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405820E-CB78-4387-9D74-530658C3D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" t="9577"/>
          <a:stretch/>
        </p:blipFill>
        <p:spPr>
          <a:xfrm>
            <a:off x="7193902" y="1427784"/>
            <a:ext cx="4111203" cy="15416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7C64F0-7822-4368-8EDA-D1B47A9B0D30}"/>
              </a:ext>
            </a:extLst>
          </p:cNvPr>
          <p:cNvSpPr/>
          <p:nvPr/>
        </p:nvSpPr>
        <p:spPr>
          <a:xfrm>
            <a:off x="6403910" y="47028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Analysis and Characterization of DC Bus Ripple Current of Two-Level Inverters Using The Equivalent Centered Harmonic Approach</a:t>
            </a:r>
          </a:p>
        </p:txBody>
      </p:sp>
    </p:spTree>
    <p:extLst>
      <p:ext uri="{BB962C8B-B14F-4D97-AF65-F5344CB8AC3E}">
        <p14:creationId xmlns:p14="http://schemas.microsoft.com/office/powerpoint/2010/main" val="172759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ABBB-0452-48FA-A960-58979523ABC5}"/>
              </a:ext>
            </a:extLst>
          </p:cNvPr>
          <p:cNvCxnSpPr>
            <a:cxnSpLocks/>
          </p:cNvCxnSpPr>
          <p:nvPr/>
        </p:nvCxnSpPr>
        <p:spPr>
          <a:xfrm flipH="1">
            <a:off x="6307495" y="3153747"/>
            <a:ext cx="3685592" cy="189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192489" y="5141167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AABB4-9231-4C82-AA58-A5BFC74F65AC}"/>
              </a:ext>
            </a:extLst>
          </p:cNvPr>
          <p:cNvCxnSpPr>
            <a:cxnSpLocks/>
          </p:cNvCxnSpPr>
          <p:nvPr/>
        </p:nvCxnSpPr>
        <p:spPr>
          <a:xfrm flipH="1">
            <a:off x="1315616" y="3126533"/>
            <a:ext cx="7610668" cy="2383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353011" y="5387651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039D1-BD42-46CA-BAA6-EFEB92DE3AC0}"/>
              </a:ext>
            </a:extLst>
          </p:cNvPr>
          <p:cNvCxnSpPr>
            <a:cxnSpLocks/>
          </p:cNvCxnSpPr>
          <p:nvPr/>
        </p:nvCxnSpPr>
        <p:spPr>
          <a:xfrm>
            <a:off x="10994571" y="3259494"/>
            <a:ext cx="0" cy="188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A04E6-2C80-4ED7-B609-A2D2A6E7866E}"/>
              </a:ext>
            </a:extLst>
          </p:cNvPr>
          <p:cNvCxnSpPr>
            <a:cxnSpLocks/>
          </p:cNvCxnSpPr>
          <p:nvPr/>
        </p:nvCxnSpPr>
        <p:spPr>
          <a:xfrm>
            <a:off x="7032171" y="3107094"/>
            <a:ext cx="3819331" cy="22187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44520D-5036-479F-B5EF-7CA86265A400}"/>
              </a:ext>
            </a:extLst>
          </p:cNvPr>
          <p:cNvCxnSpPr>
            <a:cxnSpLocks/>
          </p:cNvCxnSpPr>
          <p:nvPr/>
        </p:nvCxnSpPr>
        <p:spPr>
          <a:xfrm>
            <a:off x="3010674" y="3032449"/>
            <a:ext cx="7705531" cy="2410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663F5C-40FD-4B76-A19E-0E3D075D1CD0}"/>
              </a:ext>
            </a:extLst>
          </p:cNvPr>
          <p:cNvSpPr txBox="1"/>
          <p:nvPr/>
        </p:nvSpPr>
        <p:spPr>
          <a:xfrm>
            <a:off x="10826615" y="5187333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Sequence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BFC7E-7787-40A4-91E2-46806E65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585" y="34230"/>
            <a:ext cx="4410260" cy="330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929847-BC96-452A-BDAA-B15E9753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513" y="53669"/>
            <a:ext cx="4553278" cy="3414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DE91A-DCB5-492A-8938-F0DBBE373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759" y="34230"/>
            <a:ext cx="4410260" cy="33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CABBB-0452-48FA-A960-58979523ABC5}"/>
              </a:ext>
            </a:extLst>
          </p:cNvPr>
          <p:cNvCxnSpPr>
            <a:cxnSpLocks/>
          </p:cNvCxnSpPr>
          <p:nvPr/>
        </p:nvCxnSpPr>
        <p:spPr>
          <a:xfrm flipH="1">
            <a:off x="6307495" y="3153747"/>
            <a:ext cx="3685592" cy="1894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192489" y="5141167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AABB4-9231-4C82-AA58-A5BFC74F65AC}"/>
              </a:ext>
            </a:extLst>
          </p:cNvPr>
          <p:cNvCxnSpPr>
            <a:cxnSpLocks/>
          </p:cNvCxnSpPr>
          <p:nvPr/>
        </p:nvCxnSpPr>
        <p:spPr>
          <a:xfrm flipH="1">
            <a:off x="1315616" y="3126533"/>
            <a:ext cx="7610668" cy="2383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353011" y="5387651"/>
            <a:ext cx="165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Sequences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039D1-BD42-46CA-BAA6-EFEB92DE3AC0}"/>
              </a:ext>
            </a:extLst>
          </p:cNvPr>
          <p:cNvCxnSpPr>
            <a:cxnSpLocks/>
          </p:cNvCxnSpPr>
          <p:nvPr/>
        </p:nvCxnSpPr>
        <p:spPr>
          <a:xfrm>
            <a:off x="10957249" y="3192624"/>
            <a:ext cx="0" cy="18816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A04E6-2C80-4ED7-B609-A2D2A6E7866E}"/>
              </a:ext>
            </a:extLst>
          </p:cNvPr>
          <p:cNvCxnSpPr>
            <a:cxnSpLocks/>
          </p:cNvCxnSpPr>
          <p:nvPr/>
        </p:nvCxnSpPr>
        <p:spPr>
          <a:xfrm>
            <a:off x="7032171" y="3107094"/>
            <a:ext cx="3819331" cy="22187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44520D-5036-479F-B5EF-7CA86265A400}"/>
              </a:ext>
            </a:extLst>
          </p:cNvPr>
          <p:cNvCxnSpPr>
            <a:cxnSpLocks/>
          </p:cNvCxnSpPr>
          <p:nvPr/>
        </p:nvCxnSpPr>
        <p:spPr>
          <a:xfrm>
            <a:off x="3010674" y="3032449"/>
            <a:ext cx="7705531" cy="2410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663F5C-40FD-4B76-A19E-0E3D075D1CD0}"/>
              </a:ext>
            </a:extLst>
          </p:cNvPr>
          <p:cNvSpPr txBox="1"/>
          <p:nvPr/>
        </p:nvSpPr>
        <p:spPr>
          <a:xfrm>
            <a:off x="10826615" y="5187333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Sequences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BFC7E-7787-40A4-91E2-46806E65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585" y="34230"/>
            <a:ext cx="4410260" cy="3307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7B052-DF1C-4437-A35D-DA6FDFB4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13" y="28784"/>
            <a:ext cx="4410255" cy="3307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19A79-FF8B-4C0C-AC88-708FA6618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20" y="62602"/>
            <a:ext cx="4410259" cy="33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6DFFA6-0B2B-4D63-AA23-0A8A0A79D5BE}"/>
              </a:ext>
            </a:extLst>
          </p:cNvPr>
          <p:cNvCxnSpPr>
            <a:cxnSpLocks/>
          </p:cNvCxnSpPr>
          <p:nvPr/>
        </p:nvCxnSpPr>
        <p:spPr>
          <a:xfrm>
            <a:off x="2074508" y="3032449"/>
            <a:ext cx="3654488" cy="2015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8209F-855E-4FE3-A403-16EE52D937AC}"/>
              </a:ext>
            </a:extLst>
          </p:cNvPr>
          <p:cNvCxnSpPr>
            <a:cxnSpLocks/>
          </p:cNvCxnSpPr>
          <p:nvPr/>
        </p:nvCxnSpPr>
        <p:spPr>
          <a:xfrm flipH="1">
            <a:off x="6018245" y="3219061"/>
            <a:ext cx="2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2F72F-6BC2-459B-AE42-BA808826914F}"/>
              </a:ext>
            </a:extLst>
          </p:cNvPr>
          <p:cNvSpPr txBox="1"/>
          <p:nvPr/>
        </p:nvSpPr>
        <p:spPr>
          <a:xfrm>
            <a:off x="5675933" y="5047861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64A7F-E2CA-4E9B-B323-2865901556A9}"/>
              </a:ext>
            </a:extLst>
          </p:cNvPr>
          <p:cNvCxnSpPr>
            <a:cxnSpLocks/>
          </p:cNvCxnSpPr>
          <p:nvPr/>
        </p:nvCxnSpPr>
        <p:spPr>
          <a:xfrm>
            <a:off x="1026367" y="3107094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C1ECC-25D1-4321-BB35-6E61929C98FC}"/>
              </a:ext>
            </a:extLst>
          </p:cNvPr>
          <p:cNvCxnSpPr>
            <a:cxnSpLocks/>
          </p:cNvCxnSpPr>
          <p:nvPr/>
        </p:nvCxnSpPr>
        <p:spPr>
          <a:xfrm flipH="1">
            <a:off x="1178767" y="3107094"/>
            <a:ext cx="3803780" cy="22611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8FE59-2A13-433D-87C1-2F4D6E3164EE}"/>
              </a:ext>
            </a:extLst>
          </p:cNvPr>
          <p:cNvSpPr txBox="1"/>
          <p:nvPr/>
        </p:nvSpPr>
        <p:spPr>
          <a:xfrm>
            <a:off x="656264" y="5181600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BFC7E-7787-40A4-91E2-46806E65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585" y="34230"/>
            <a:ext cx="4410260" cy="330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AF063-420D-4C8B-A0B8-FE6BA1DB5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258" y="34230"/>
            <a:ext cx="4410259" cy="3307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3B5108-D7C9-4E75-B345-4078DF2D7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45" y="-8052"/>
            <a:ext cx="4523009" cy="33922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6FE3B-9247-4169-B988-FE454FAB9E4A}"/>
              </a:ext>
            </a:extLst>
          </p:cNvPr>
          <p:cNvCxnSpPr>
            <a:cxnSpLocks/>
          </p:cNvCxnSpPr>
          <p:nvPr/>
        </p:nvCxnSpPr>
        <p:spPr>
          <a:xfrm flipH="1">
            <a:off x="3209731" y="3032449"/>
            <a:ext cx="3844213" cy="21833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8CA283-BEDD-4942-AB68-E48AF4BD20E2}"/>
              </a:ext>
            </a:extLst>
          </p:cNvPr>
          <p:cNvCxnSpPr>
            <a:cxnSpLocks/>
          </p:cNvCxnSpPr>
          <p:nvPr/>
        </p:nvCxnSpPr>
        <p:spPr>
          <a:xfrm>
            <a:off x="10963469" y="3058113"/>
            <a:ext cx="0" cy="2015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F1C4B1-EBFD-416A-9311-46AC22E1C30A}"/>
              </a:ext>
            </a:extLst>
          </p:cNvPr>
          <p:cNvSpPr txBox="1"/>
          <p:nvPr/>
        </p:nvSpPr>
        <p:spPr>
          <a:xfrm>
            <a:off x="2763222" y="5073525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13C02-705C-42A0-8038-3C253DA21507}"/>
              </a:ext>
            </a:extLst>
          </p:cNvPr>
          <p:cNvCxnSpPr>
            <a:cxnSpLocks/>
          </p:cNvCxnSpPr>
          <p:nvPr/>
        </p:nvCxnSpPr>
        <p:spPr>
          <a:xfrm>
            <a:off x="8925993" y="3072882"/>
            <a:ext cx="0" cy="21087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5D9D8E-F50B-4B46-8BA8-94E04EA14285}"/>
              </a:ext>
            </a:extLst>
          </p:cNvPr>
          <p:cNvCxnSpPr>
            <a:cxnSpLocks/>
          </p:cNvCxnSpPr>
          <p:nvPr/>
        </p:nvCxnSpPr>
        <p:spPr>
          <a:xfrm>
            <a:off x="7098271" y="3058113"/>
            <a:ext cx="3655444" cy="21234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5CDC0B-4906-4FAA-8920-DDAE4BD1FDEC}"/>
              </a:ext>
            </a:extLst>
          </p:cNvPr>
          <p:cNvCxnSpPr>
            <a:cxnSpLocks/>
          </p:cNvCxnSpPr>
          <p:nvPr/>
        </p:nvCxnSpPr>
        <p:spPr>
          <a:xfrm>
            <a:off x="3046444" y="3058113"/>
            <a:ext cx="0" cy="2015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33403E-BC88-4B3B-8600-485E2CC1DF06}"/>
              </a:ext>
            </a:extLst>
          </p:cNvPr>
          <p:cNvSpPr txBox="1"/>
          <p:nvPr/>
        </p:nvSpPr>
        <p:spPr>
          <a:xfrm>
            <a:off x="10753715" y="5031146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C44F34-484F-4CEA-A58F-F1387E459E48}"/>
              </a:ext>
            </a:extLst>
          </p:cNvPr>
          <p:cNvCxnSpPr>
            <a:cxnSpLocks/>
          </p:cNvCxnSpPr>
          <p:nvPr/>
        </p:nvCxnSpPr>
        <p:spPr>
          <a:xfrm>
            <a:off x="5021611" y="3087650"/>
            <a:ext cx="3630580" cy="21448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EBB8CB-1735-4FB8-A786-A38F5C50B648}"/>
              </a:ext>
            </a:extLst>
          </p:cNvPr>
          <p:cNvSpPr txBox="1"/>
          <p:nvPr/>
        </p:nvSpPr>
        <p:spPr>
          <a:xfrm>
            <a:off x="8603022" y="5138248"/>
            <a:ext cx="16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C1882E-6BA7-4D9E-95CC-4E0B8FED0474}"/>
              </a:ext>
            </a:extLst>
          </p:cNvPr>
          <p:cNvCxnSpPr>
            <a:cxnSpLocks/>
          </p:cNvCxnSpPr>
          <p:nvPr/>
        </p:nvCxnSpPr>
        <p:spPr>
          <a:xfrm flipH="1">
            <a:off x="6352416" y="3087650"/>
            <a:ext cx="3527518" cy="1985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3FCC4-BFC9-4C71-9188-26B6999C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" y="542342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997FE-3063-4900-82F8-38921FBD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841" y="542342"/>
            <a:ext cx="4819261" cy="36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6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47DD1-1AA7-4D57-A034-ABE877B9A2BE}"/>
              </a:ext>
            </a:extLst>
          </p:cNvPr>
          <p:cNvCxnSpPr>
            <a:cxnSpLocks/>
          </p:cNvCxnSpPr>
          <p:nvPr/>
        </p:nvCxnSpPr>
        <p:spPr>
          <a:xfrm flipV="1">
            <a:off x="391886" y="128305"/>
            <a:ext cx="0" cy="4820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7C0A46-DA2C-43D0-A784-561A2CF2DD76}"/>
              </a:ext>
            </a:extLst>
          </p:cNvPr>
          <p:cNvCxnSpPr>
            <a:cxnSpLocks/>
          </p:cNvCxnSpPr>
          <p:nvPr/>
        </p:nvCxnSpPr>
        <p:spPr>
          <a:xfrm flipV="1">
            <a:off x="836648" y="128304"/>
            <a:ext cx="0" cy="482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9DA57-EDCF-4FB4-9D3D-3DE1F088F1B6}"/>
              </a:ext>
            </a:extLst>
          </p:cNvPr>
          <p:cNvCxnSpPr>
            <a:cxnSpLocks/>
          </p:cNvCxnSpPr>
          <p:nvPr/>
        </p:nvCxnSpPr>
        <p:spPr>
          <a:xfrm flipV="1">
            <a:off x="1247193" y="128305"/>
            <a:ext cx="0" cy="482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9B71CF-52E3-43BF-95CA-A4407954D89B}"/>
              </a:ext>
            </a:extLst>
          </p:cNvPr>
          <p:cNvSpPr txBox="1"/>
          <p:nvPr/>
        </p:nvSpPr>
        <p:spPr>
          <a:xfrm>
            <a:off x="101085" y="610385"/>
            <a:ext cx="15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PhA-PhB-PhC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91C470-F536-4EA1-AD59-46E0DC4C63CA}"/>
                  </a:ext>
                </a:extLst>
              </p:cNvPr>
              <p:cNvSpPr txBox="1"/>
              <p:nvPr/>
            </p:nvSpPr>
            <p:spPr>
              <a:xfrm>
                <a:off x="3002905" y="224171"/>
                <a:ext cx="3332579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91C470-F536-4EA1-AD59-46E0DC4C6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05" y="224171"/>
                <a:ext cx="3332579" cy="689163"/>
              </a:xfrm>
              <a:prstGeom prst="rect">
                <a:avLst/>
              </a:prstGeom>
              <a:blipFill>
                <a:blip r:embed="rId2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B40113-C2AE-4B50-9BAD-2A391F17558D}"/>
              </a:ext>
            </a:extLst>
          </p:cNvPr>
          <p:cNvCxnSpPr>
            <a:cxnSpLocks/>
          </p:cNvCxnSpPr>
          <p:nvPr/>
        </p:nvCxnSpPr>
        <p:spPr>
          <a:xfrm flipV="1">
            <a:off x="9430138" y="2220686"/>
            <a:ext cx="0" cy="7184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7760B0-6FCB-46D5-B268-B38E00671031}"/>
              </a:ext>
            </a:extLst>
          </p:cNvPr>
          <p:cNvCxnSpPr>
            <a:cxnSpLocks/>
          </p:cNvCxnSpPr>
          <p:nvPr/>
        </p:nvCxnSpPr>
        <p:spPr>
          <a:xfrm>
            <a:off x="7392955" y="2939146"/>
            <a:ext cx="4662196" cy="353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58137C-4AC2-4A26-A050-3E7DDCE61B75}"/>
              </a:ext>
            </a:extLst>
          </p:cNvPr>
          <p:cNvCxnSpPr>
            <a:cxnSpLocks/>
          </p:cNvCxnSpPr>
          <p:nvPr/>
        </p:nvCxnSpPr>
        <p:spPr>
          <a:xfrm>
            <a:off x="9430138" y="979717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ACD45F-AFDC-4F31-B56D-276CFEE79A78}"/>
              </a:ext>
            </a:extLst>
          </p:cNvPr>
          <p:cNvCxnSpPr>
            <a:cxnSpLocks/>
          </p:cNvCxnSpPr>
          <p:nvPr/>
        </p:nvCxnSpPr>
        <p:spPr>
          <a:xfrm flipH="1">
            <a:off x="8761445" y="2935611"/>
            <a:ext cx="668695" cy="311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741E68-97BE-41F6-AE69-78C71E72C540}"/>
              </a:ext>
            </a:extLst>
          </p:cNvPr>
          <p:cNvCxnSpPr>
            <a:cxnSpLocks/>
          </p:cNvCxnSpPr>
          <p:nvPr/>
        </p:nvCxnSpPr>
        <p:spPr>
          <a:xfrm>
            <a:off x="9430138" y="2939146"/>
            <a:ext cx="768221" cy="307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4658FA-85B3-4E73-A272-97B5A6595FA6}"/>
                  </a:ext>
                </a:extLst>
              </p:cNvPr>
              <p:cNvSpPr txBox="1"/>
              <p:nvPr/>
            </p:nvSpPr>
            <p:spPr>
              <a:xfrm>
                <a:off x="8226491" y="224171"/>
                <a:ext cx="3399449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𝑓𝑜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4658FA-85B3-4E73-A272-97B5A659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491" y="224171"/>
                <a:ext cx="3399449" cy="689163"/>
              </a:xfrm>
              <a:prstGeom prst="rect">
                <a:avLst/>
              </a:prstGeom>
              <a:blipFill>
                <a:blip r:embed="rId3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C27898-4C72-41D4-920E-3E004E9EAF05}"/>
              </a:ext>
            </a:extLst>
          </p:cNvPr>
          <p:cNvCxnSpPr>
            <a:cxnSpLocks/>
          </p:cNvCxnSpPr>
          <p:nvPr/>
        </p:nvCxnSpPr>
        <p:spPr>
          <a:xfrm flipV="1">
            <a:off x="11120689" y="2220686"/>
            <a:ext cx="0" cy="7219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88AC95-88B1-4D3F-A0D1-7163C20D4929}"/>
              </a:ext>
            </a:extLst>
          </p:cNvPr>
          <p:cNvCxnSpPr>
            <a:cxnSpLocks/>
          </p:cNvCxnSpPr>
          <p:nvPr/>
        </p:nvCxnSpPr>
        <p:spPr>
          <a:xfrm>
            <a:off x="11120691" y="2939146"/>
            <a:ext cx="617219" cy="307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7F1B86-94AD-46B9-BE9F-0EDA1BFD6324}"/>
              </a:ext>
            </a:extLst>
          </p:cNvPr>
          <p:cNvCxnSpPr>
            <a:cxnSpLocks/>
          </p:cNvCxnSpPr>
          <p:nvPr/>
        </p:nvCxnSpPr>
        <p:spPr>
          <a:xfrm flipH="1">
            <a:off x="10552922" y="2935611"/>
            <a:ext cx="559243" cy="3114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1739FE-3B79-4700-B1DD-EC5B6A56762D}"/>
              </a:ext>
            </a:extLst>
          </p:cNvPr>
          <p:cNvCxnSpPr>
            <a:cxnSpLocks/>
          </p:cNvCxnSpPr>
          <p:nvPr/>
        </p:nvCxnSpPr>
        <p:spPr>
          <a:xfrm>
            <a:off x="11120689" y="781597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18C16-B02B-4410-BBBE-5BAA3921B323}"/>
              </a:ext>
            </a:extLst>
          </p:cNvPr>
          <p:cNvCxnSpPr>
            <a:cxnSpLocks/>
          </p:cNvCxnSpPr>
          <p:nvPr/>
        </p:nvCxnSpPr>
        <p:spPr>
          <a:xfrm flipV="1">
            <a:off x="4397828" y="1592003"/>
            <a:ext cx="0" cy="14089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FDBD078-AF65-479D-BB76-157F68C02755}"/>
              </a:ext>
            </a:extLst>
          </p:cNvPr>
          <p:cNvCxnSpPr>
            <a:cxnSpLocks/>
          </p:cNvCxnSpPr>
          <p:nvPr/>
        </p:nvCxnSpPr>
        <p:spPr>
          <a:xfrm>
            <a:off x="2360645" y="3000926"/>
            <a:ext cx="403082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AA6B58-DECE-43DB-AA8A-41A553590060}"/>
              </a:ext>
            </a:extLst>
          </p:cNvPr>
          <p:cNvCxnSpPr>
            <a:cxnSpLocks/>
          </p:cNvCxnSpPr>
          <p:nvPr/>
        </p:nvCxnSpPr>
        <p:spPr>
          <a:xfrm>
            <a:off x="4397828" y="1041497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09F88E-8B9D-4CB3-9C7C-76F3C14681F6}"/>
              </a:ext>
            </a:extLst>
          </p:cNvPr>
          <p:cNvCxnSpPr>
            <a:cxnSpLocks/>
          </p:cNvCxnSpPr>
          <p:nvPr/>
        </p:nvCxnSpPr>
        <p:spPr>
          <a:xfrm flipV="1">
            <a:off x="4251648" y="1592003"/>
            <a:ext cx="0" cy="1408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93EB3F-FDFF-4616-A029-3A2D4C3BAFA0}"/>
              </a:ext>
            </a:extLst>
          </p:cNvPr>
          <p:cNvCxnSpPr>
            <a:cxnSpLocks/>
          </p:cNvCxnSpPr>
          <p:nvPr/>
        </p:nvCxnSpPr>
        <p:spPr>
          <a:xfrm flipV="1">
            <a:off x="4522235" y="1592003"/>
            <a:ext cx="0" cy="1408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E23DB-919E-4EA8-92F2-F0ED4294FDAD}"/>
                  </a:ext>
                </a:extLst>
              </p:cNvPr>
              <p:cNvSpPr txBox="1"/>
              <p:nvPr/>
            </p:nvSpPr>
            <p:spPr>
              <a:xfrm>
                <a:off x="1390261" y="308797"/>
                <a:ext cx="4783489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E23DB-919E-4EA8-92F2-F0ED4294F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61" y="308797"/>
                <a:ext cx="4783489" cy="689163"/>
              </a:xfrm>
              <a:prstGeom prst="rect">
                <a:avLst/>
              </a:prstGeom>
              <a:blipFill>
                <a:blip r:embed="rId2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FC3FE-BE86-4C03-B39D-1040AD39C68C}"/>
              </a:ext>
            </a:extLst>
          </p:cNvPr>
          <p:cNvCxnSpPr>
            <a:cxnSpLocks/>
          </p:cNvCxnSpPr>
          <p:nvPr/>
        </p:nvCxnSpPr>
        <p:spPr>
          <a:xfrm flipV="1">
            <a:off x="8730342" y="2649894"/>
            <a:ext cx="0" cy="7184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EAD3B9-8439-410B-9C40-95812E938C46}"/>
              </a:ext>
            </a:extLst>
          </p:cNvPr>
          <p:cNvCxnSpPr>
            <a:cxnSpLocks/>
          </p:cNvCxnSpPr>
          <p:nvPr/>
        </p:nvCxnSpPr>
        <p:spPr>
          <a:xfrm>
            <a:off x="6693159" y="3368354"/>
            <a:ext cx="4662196" cy="353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720B1F-8B04-4484-85A6-C8E696C41FD8}"/>
              </a:ext>
            </a:extLst>
          </p:cNvPr>
          <p:cNvCxnSpPr>
            <a:cxnSpLocks/>
          </p:cNvCxnSpPr>
          <p:nvPr/>
        </p:nvCxnSpPr>
        <p:spPr>
          <a:xfrm>
            <a:off x="8730342" y="1408925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4B147-34B9-460B-A107-3278257F418C}"/>
              </a:ext>
            </a:extLst>
          </p:cNvPr>
          <p:cNvCxnSpPr>
            <a:cxnSpLocks/>
          </p:cNvCxnSpPr>
          <p:nvPr/>
        </p:nvCxnSpPr>
        <p:spPr>
          <a:xfrm flipV="1">
            <a:off x="8555193" y="2649894"/>
            <a:ext cx="0" cy="721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2BE65-651C-436A-B9EC-445E2FA64170}"/>
              </a:ext>
            </a:extLst>
          </p:cNvPr>
          <p:cNvCxnSpPr>
            <a:cxnSpLocks/>
          </p:cNvCxnSpPr>
          <p:nvPr/>
        </p:nvCxnSpPr>
        <p:spPr>
          <a:xfrm flipV="1">
            <a:off x="8918665" y="2649894"/>
            <a:ext cx="0" cy="7143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D33CEA-09CB-4C31-8798-8C9F2AD305EE}"/>
                  </a:ext>
                </a:extLst>
              </p:cNvPr>
              <p:cNvSpPr txBox="1"/>
              <p:nvPr/>
            </p:nvSpPr>
            <p:spPr>
              <a:xfrm>
                <a:off x="7106819" y="381948"/>
                <a:ext cx="478348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−120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𝑝h𝐶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𝑓𝑜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D33CEA-09CB-4C31-8798-8C9F2AD30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19" y="381948"/>
                <a:ext cx="4783487" cy="667747"/>
              </a:xfrm>
              <a:prstGeom prst="rect">
                <a:avLst/>
              </a:prstGeom>
              <a:blipFill>
                <a:blip r:embed="rId3"/>
                <a:stretch>
                  <a:fillRect b="-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CE95C7-5FA7-44AF-86EF-B7B9AAF7D8B5}"/>
              </a:ext>
            </a:extLst>
          </p:cNvPr>
          <p:cNvCxnSpPr>
            <a:cxnSpLocks/>
          </p:cNvCxnSpPr>
          <p:nvPr/>
        </p:nvCxnSpPr>
        <p:spPr>
          <a:xfrm flipV="1">
            <a:off x="10420893" y="2649894"/>
            <a:ext cx="0" cy="7219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4D2CDC-2C10-49B0-BD31-342CD10D2481}"/>
              </a:ext>
            </a:extLst>
          </p:cNvPr>
          <p:cNvCxnSpPr>
            <a:cxnSpLocks/>
          </p:cNvCxnSpPr>
          <p:nvPr/>
        </p:nvCxnSpPr>
        <p:spPr>
          <a:xfrm flipH="1">
            <a:off x="9862457" y="3368354"/>
            <a:ext cx="558439" cy="293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7A1B75-BBF6-4213-9ECA-7A774662A93A}"/>
              </a:ext>
            </a:extLst>
          </p:cNvPr>
          <p:cNvCxnSpPr>
            <a:cxnSpLocks/>
          </p:cNvCxnSpPr>
          <p:nvPr/>
        </p:nvCxnSpPr>
        <p:spPr>
          <a:xfrm>
            <a:off x="10420892" y="3371892"/>
            <a:ext cx="691867" cy="2899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7D53E-A0B6-4C78-87FD-318F5F2A6EC4}"/>
              </a:ext>
            </a:extLst>
          </p:cNvPr>
          <p:cNvCxnSpPr>
            <a:cxnSpLocks/>
          </p:cNvCxnSpPr>
          <p:nvPr/>
        </p:nvCxnSpPr>
        <p:spPr>
          <a:xfrm>
            <a:off x="10420893" y="1210805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1B261C-CE97-40FB-ACCB-FFF40DA2F3DC}"/>
              </a:ext>
            </a:extLst>
          </p:cNvPr>
          <p:cNvCxnSpPr>
            <a:cxnSpLocks/>
          </p:cNvCxnSpPr>
          <p:nvPr/>
        </p:nvCxnSpPr>
        <p:spPr>
          <a:xfrm flipV="1">
            <a:off x="3703400" y="1731409"/>
            <a:ext cx="0" cy="14089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E6744F-ECCD-45A8-9D4F-96212F10B7E8}"/>
              </a:ext>
            </a:extLst>
          </p:cNvPr>
          <p:cNvCxnSpPr>
            <a:cxnSpLocks/>
          </p:cNvCxnSpPr>
          <p:nvPr/>
        </p:nvCxnSpPr>
        <p:spPr>
          <a:xfrm>
            <a:off x="1666217" y="3140332"/>
            <a:ext cx="403082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489204-E26C-486D-81CF-CB048B9E56F5}"/>
              </a:ext>
            </a:extLst>
          </p:cNvPr>
          <p:cNvCxnSpPr>
            <a:cxnSpLocks/>
          </p:cNvCxnSpPr>
          <p:nvPr/>
        </p:nvCxnSpPr>
        <p:spPr>
          <a:xfrm>
            <a:off x="3703400" y="1180903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DE4EDD-8614-4A2F-855A-1EDFFDE6600E}"/>
              </a:ext>
            </a:extLst>
          </p:cNvPr>
          <p:cNvCxnSpPr>
            <a:cxnSpLocks/>
          </p:cNvCxnSpPr>
          <p:nvPr/>
        </p:nvCxnSpPr>
        <p:spPr>
          <a:xfrm>
            <a:off x="3703400" y="3129624"/>
            <a:ext cx="1277439" cy="532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53C6C-C992-43A4-AE85-5DDD80B7B68A}"/>
              </a:ext>
            </a:extLst>
          </p:cNvPr>
          <p:cNvCxnSpPr>
            <a:cxnSpLocks/>
          </p:cNvCxnSpPr>
          <p:nvPr/>
        </p:nvCxnSpPr>
        <p:spPr>
          <a:xfrm flipH="1">
            <a:off x="2490420" y="3129624"/>
            <a:ext cx="1212981" cy="6097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24628-7ABD-40C4-AB96-9E68340E53AF}"/>
              </a:ext>
            </a:extLst>
          </p:cNvPr>
          <p:cNvCxnSpPr>
            <a:cxnSpLocks/>
          </p:cNvCxnSpPr>
          <p:nvPr/>
        </p:nvCxnSpPr>
        <p:spPr>
          <a:xfrm flipV="1">
            <a:off x="3697178" y="2129870"/>
            <a:ext cx="1283661" cy="9814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CA4BD3-02A1-4E6B-A069-7CEBBF82537D}"/>
                  </a:ext>
                </a:extLst>
              </p:cNvPr>
              <p:cNvSpPr txBox="1"/>
              <p:nvPr/>
            </p:nvSpPr>
            <p:spPr>
              <a:xfrm>
                <a:off x="4889789" y="1894491"/>
                <a:ext cx="759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CA4BD3-02A1-4E6B-A069-7CEBBF82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789" y="1894491"/>
                <a:ext cx="7597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46E356-6568-4B34-B90D-0F272FAAC230}"/>
              </a:ext>
            </a:extLst>
          </p:cNvPr>
          <p:cNvCxnSpPr>
            <a:cxnSpLocks/>
          </p:cNvCxnSpPr>
          <p:nvPr/>
        </p:nvCxnSpPr>
        <p:spPr>
          <a:xfrm flipH="1" flipV="1">
            <a:off x="9832631" y="2724539"/>
            <a:ext cx="584597" cy="647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D12297-9A3A-4D23-AFC9-D58E6A188D26}"/>
                  </a:ext>
                </a:extLst>
              </p:cNvPr>
              <p:cNvSpPr txBox="1"/>
              <p:nvPr/>
            </p:nvSpPr>
            <p:spPr>
              <a:xfrm>
                <a:off x="9365186" y="2355207"/>
                <a:ext cx="759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D12297-9A3A-4D23-AFC9-D58E6A188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186" y="2355207"/>
                <a:ext cx="759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947DD1-1AA7-4D57-A034-ABE877B9A2BE}"/>
              </a:ext>
            </a:extLst>
          </p:cNvPr>
          <p:cNvCxnSpPr>
            <a:cxnSpLocks/>
          </p:cNvCxnSpPr>
          <p:nvPr/>
        </p:nvCxnSpPr>
        <p:spPr>
          <a:xfrm flipV="1">
            <a:off x="391886" y="128305"/>
            <a:ext cx="0" cy="4820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7C0A46-DA2C-43D0-A784-561A2CF2DD76}"/>
              </a:ext>
            </a:extLst>
          </p:cNvPr>
          <p:cNvCxnSpPr>
            <a:cxnSpLocks/>
          </p:cNvCxnSpPr>
          <p:nvPr/>
        </p:nvCxnSpPr>
        <p:spPr>
          <a:xfrm flipV="1">
            <a:off x="836648" y="128304"/>
            <a:ext cx="0" cy="482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9DA57-EDCF-4FB4-9D3D-3DE1F088F1B6}"/>
              </a:ext>
            </a:extLst>
          </p:cNvPr>
          <p:cNvCxnSpPr>
            <a:cxnSpLocks/>
          </p:cNvCxnSpPr>
          <p:nvPr/>
        </p:nvCxnSpPr>
        <p:spPr>
          <a:xfrm flipV="1">
            <a:off x="1247193" y="128305"/>
            <a:ext cx="0" cy="482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9B71CF-52E3-43BF-95CA-A4407954D89B}"/>
              </a:ext>
            </a:extLst>
          </p:cNvPr>
          <p:cNvSpPr txBox="1"/>
          <p:nvPr/>
        </p:nvSpPr>
        <p:spPr>
          <a:xfrm>
            <a:off x="101085" y="610385"/>
            <a:ext cx="15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PhA-PhB-PhC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91C470-F536-4EA1-AD59-46E0DC4C63CA}"/>
                  </a:ext>
                </a:extLst>
              </p:cNvPr>
              <p:cNvSpPr txBox="1"/>
              <p:nvPr/>
            </p:nvSpPr>
            <p:spPr>
              <a:xfrm>
                <a:off x="2649753" y="261730"/>
                <a:ext cx="4289119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991C470-F536-4EA1-AD59-46E0DC4C6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53" y="261730"/>
                <a:ext cx="4289119" cy="689163"/>
              </a:xfrm>
              <a:prstGeom prst="rect">
                <a:avLst/>
              </a:prstGeom>
              <a:blipFill>
                <a:blip r:embed="rId2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B40113-C2AE-4B50-9BAD-2A391F17558D}"/>
              </a:ext>
            </a:extLst>
          </p:cNvPr>
          <p:cNvCxnSpPr>
            <a:cxnSpLocks/>
          </p:cNvCxnSpPr>
          <p:nvPr/>
        </p:nvCxnSpPr>
        <p:spPr>
          <a:xfrm flipV="1">
            <a:off x="9430138" y="2220686"/>
            <a:ext cx="0" cy="7184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7760B0-6FCB-46D5-B268-B38E00671031}"/>
              </a:ext>
            </a:extLst>
          </p:cNvPr>
          <p:cNvCxnSpPr>
            <a:cxnSpLocks/>
          </p:cNvCxnSpPr>
          <p:nvPr/>
        </p:nvCxnSpPr>
        <p:spPr>
          <a:xfrm>
            <a:off x="7392955" y="2939146"/>
            <a:ext cx="4662196" cy="353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58137C-4AC2-4A26-A050-3E7DDCE61B75}"/>
              </a:ext>
            </a:extLst>
          </p:cNvPr>
          <p:cNvCxnSpPr>
            <a:cxnSpLocks/>
          </p:cNvCxnSpPr>
          <p:nvPr/>
        </p:nvCxnSpPr>
        <p:spPr>
          <a:xfrm>
            <a:off x="9430138" y="979717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ACD45F-AFDC-4F31-B56D-276CFEE79A78}"/>
              </a:ext>
            </a:extLst>
          </p:cNvPr>
          <p:cNvCxnSpPr>
            <a:cxnSpLocks/>
          </p:cNvCxnSpPr>
          <p:nvPr/>
        </p:nvCxnSpPr>
        <p:spPr>
          <a:xfrm flipH="1">
            <a:off x="9075575" y="2935611"/>
            <a:ext cx="354566" cy="600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741E68-97BE-41F6-AE69-78C71E72C540}"/>
              </a:ext>
            </a:extLst>
          </p:cNvPr>
          <p:cNvCxnSpPr>
            <a:cxnSpLocks/>
          </p:cNvCxnSpPr>
          <p:nvPr/>
        </p:nvCxnSpPr>
        <p:spPr>
          <a:xfrm>
            <a:off x="9430138" y="2939146"/>
            <a:ext cx="768221" cy="307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4658FA-85B3-4E73-A272-97B5A6595FA6}"/>
                  </a:ext>
                </a:extLst>
              </p:cNvPr>
              <p:cNvSpPr txBox="1"/>
              <p:nvPr/>
            </p:nvSpPr>
            <p:spPr>
              <a:xfrm>
                <a:off x="7909119" y="138107"/>
                <a:ext cx="4146030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𝑝h𝐶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𝑝h𝐵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±2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𝑓𝑜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4658FA-85B3-4E73-A272-97B5A659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19" y="138107"/>
                <a:ext cx="4146030" cy="689163"/>
              </a:xfrm>
              <a:prstGeom prst="rect">
                <a:avLst/>
              </a:prstGeom>
              <a:blipFill>
                <a:blip r:embed="rId3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C27898-4C72-41D4-920E-3E004E9EAF05}"/>
              </a:ext>
            </a:extLst>
          </p:cNvPr>
          <p:cNvCxnSpPr>
            <a:cxnSpLocks/>
          </p:cNvCxnSpPr>
          <p:nvPr/>
        </p:nvCxnSpPr>
        <p:spPr>
          <a:xfrm flipV="1">
            <a:off x="11120689" y="2220686"/>
            <a:ext cx="0" cy="7219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88AC95-88B1-4D3F-A0D1-7163C20D4929}"/>
              </a:ext>
            </a:extLst>
          </p:cNvPr>
          <p:cNvCxnSpPr>
            <a:cxnSpLocks/>
          </p:cNvCxnSpPr>
          <p:nvPr/>
        </p:nvCxnSpPr>
        <p:spPr>
          <a:xfrm flipV="1">
            <a:off x="11120691" y="2761861"/>
            <a:ext cx="717301" cy="177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7F1B86-94AD-46B9-BE9F-0EDA1BFD6324}"/>
              </a:ext>
            </a:extLst>
          </p:cNvPr>
          <p:cNvCxnSpPr>
            <a:cxnSpLocks/>
          </p:cNvCxnSpPr>
          <p:nvPr/>
        </p:nvCxnSpPr>
        <p:spPr>
          <a:xfrm flipH="1">
            <a:off x="10552922" y="2935611"/>
            <a:ext cx="559243" cy="3114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1739FE-3B79-4700-B1DD-EC5B6A56762D}"/>
              </a:ext>
            </a:extLst>
          </p:cNvPr>
          <p:cNvCxnSpPr>
            <a:cxnSpLocks/>
          </p:cNvCxnSpPr>
          <p:nvPr/>
        </p:nvCxnSpPr>
        <p:spPr>
          <a:xfrm>
            <a:off x="11120689" y="781597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18C16-B02B-4410-BBBE-5BAA3921B323}"/>
              </a:ext>
            </a:extLst>
          </p:cNvPr>
          <p:cNvCxnSpPr>
            <a:cxnSpLocks/>
          </p:cNvCxnSpPr>
          <p:nvPr/>
        </p:nvCxnSpPr>
        <p:spPr>
          <a:xfrm flipV="1">
            <a:off x="4397828" y="1592003"/>
            <a:ext cx="0" cy="14089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FDBD078-AF65-479D-BB76-157F68C02755}"/>
              </a:ext>
            </a:extLst>
          </p:cNvPr>
          <p:cNvCxnSpPr>
            <a:cxnSpLocks/>
          </p:cNvCxnSpPr>
          <p:nvPr/>
        </p:nvCxnSpPr>
        <p:spPr>
          <a:xfrm>
            <a:off x="2360645" y="3000926"/>
            <a:ext cx="403082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AA6B58-DECE-43DB-AA8A-41A553590060}"/>
              </a:ext>
            </a:extLst>
          </p:cNvPr>
          <p:cNvCxnSpPr>
            <a:cxnSpLocks/>
          </p:cNvCxnSpPr>
          <p:nvPr/>
        </p:nvCxnSpPr>
        <p:spPr>
          <a:xfrm>
            <a:off x="4397828" y="1041497"/>
            <a:ext cx="0" cy="378822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B09F88E-8B9D-4CB3-9C7C-76F3C14681F6}"/>
              </a:ext>
            </a:extLst>
          </p:cNvPr>
          <p:cNvCxnSpPr>
            <a:cxnSpLocks/>
          </p:cNvCxnSpPr>
          <p:nvPr/>
        </p:nvCxnSpPr>
        <p:spPr>
          <a:xfrm flipH="1" flipV="1">
            <a:off x="3598001" y="1866122"/>
            <a:ext cx="766313" cy="1134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993EB3F-FDFF-4616-A029-3A2D4C3BAFA0}"/>
              </a:ext>
            </a:extLst>
          </p:cNvPr>
          <p:cNvCxnSpPr>
            <a:cxnSpLocks/>
          </p:cNvCxnSpPr>
          <p:nvPr/>
        </p:nvCxnSpPr>
        <p:spPr>
          <a:xfrm flipV="1">
            <a:off x="4508432" y="1583843"/>
            <a:ext cx="13803" cy="14170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499879F-4C7B-4469-A946-9FB0B0B1A04C}"/>
              </a:ext>
            </a:extLst>
          </p:cNvPr>
          <p:cNvSpPr/>
          <p:nvPr/>
        </p:nvSpPr>
        <p:spPr>
          <a:xfrm rot="15850621">
            <a:off x="3800389" y="2465402"/>
            <a:ext cx="888810" cy="439367"/>
          </a:xfrm>
          <a:prstGeom prst="arc">
            <a:avLst>
              <a:gd name="adj1" fmla="val 19600727"/>
              <a:gd name="adj2" fmla="val 14301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6486CD-C79B-4404-B688-CB3565CEA6F9}"/>
                  </a:ext>
                </a:extLst>
              </p:cNvPr>
              <p:cNvSpPr/>
              <p:nvPr/>
            </p:nvSpPr>
            <p:spPr>
              <a:xfrm>
                <a:off x="3976802" y="1847460"/>
                <a:ext cx="1165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6486CD-C79B-4404-B688-CB3565CEA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802" y="1847460"/>
                <a:ext cx="1165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7874E2-E285-4AF0-A9FD-23239A407D55}"/>
              </a:ext>
            </a:extLst>
          </p:cNvPr>
          <p:cNvCxnSpPr>
            <a:cxnSpLocks/>
          </p:cNvCxnSpPr>
          <p:nvPr/>
        </p:nvCxnSpPr>
        <p:spPr>
          <a:xfrm flipV="1">
            <a:off x="3606697" y="1521928"/>
            <a:ext cx="803842" cy="27525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D584D6-2B50-475F-9B61-FDFF4B11AFAF}"/>
                  </a:ext>
                </a:extLst>
              </p:cNvPr>
              <p:cNvSpPr txBox="1"/>
              <p:nvPr/>
            </p:nvSpPr>
            <p:spPr>
              <a:xfrm>
                <a:off x="3526389" y="1214510"/>
                <a:ext cx="759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D584D6-2B50-475F-9B61-FDFF4B11A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389" y="1214510"/>
                <a:ext cx="759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83302B-AAC0-4172-8BB1-444B5673AE70}"/>
              </a:ext>
            </a:extLst>
          </p:cNvPr>
          <p:cNvCxnSpPr>
            <a:cxnSpLocks/>
          </p:cNvCxnSpPr>
          <p:nvPr/>
        </p:nvCxnSpPr>
        <p:spPr>
          <a:xfrm flipV="1">
            <a:off x="6938872" y="2509935"/>
            <a:ext cx="3247356" cy="1693483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3AF278E5-C4DF-4C58-9323-2E432F1D2802}"/>
              </a:ext>
            </a:extLst>
          </p:cNvPr>
          <p:cNvSpPr/>
          <p:nvPr/>
        </p:nvSpPr>
        <p:spPr>
          <a:xfrm rot="9696546">
            <a:off x="8986187" y="2940526"/>
            <a:ext cx="612214" cy="439367"/>
          </a:xfrm>
          <a:prstGeom prst="arc">
            <a:avLst>
              <a:gd name="adj1" fmla="val 19358087"/>
              <a:gd name="adj2" fmla="val 14301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7E3C8B-4B40-4DFA-BABD-4D92006B81DC}"/>
                  </a:ext>
                </a:extLst>
              </p:cNvPr>
              <p:cNvSpPr/>
              <p:nvPr/>
            </p:nvSpPr>
            <p:spPr>
              <a:xfrm>
                <a:off x="8709442" y="3202256"/>
                <a:ext cx="1165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97E3C8B-4B40-4DFA-BABD-4D92006B8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442" y="3202256"/>
                <a:ext cx="1165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7BD547-4DE1-43F6-84AD-24325C286955}"/>
              </a:ext>
            </a:extLst>
          </p:cNvPr>
          <p:cNvCxnSpPr>
            <a:cxnSpLocks/>
          </p:cNvCxnSpPr>
          <p:nvPr/>
        </p:nvCxnSpPr>
        <p:spPr>
          <a:xfrm flipV="1">
            <a:off x="9062448" y="2240763"/>
            <a:ext cx="301934" cy="12083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19C742-C6AD-47A0-AB72-B81ED923293D}"/>
                  </a:ext>
                </a:extLst>
              </p:cNvPr>
              <p:cNvSpPr txBox="1"/>
              <p:nvPr/>
            </p:nvSpPr>
            <p:spPr>
              <a:xfrm>
                <a:off x="8559502" y="2504672"/>
                <a:ext cx="759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19C742-C6AD-47A0-AB72-B81ED923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502" y="2504672"/>
                <a:ext cx="7597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D07CC7-F3A2-4BD8-B1A3-F8869CBCA721}"/>
              </a:ext>
            </a:extLst>
          </p:cNvPr>
          <p:cNvCxnSpPr>
            <a:cxnSpLocks/>
          </p:cNvCxnSpPr>
          <p:nvPr/>
        </p:nvCxnSpPr>
        <p:spPr>
          <a:xfrm flipH="1" flipV="1">
            <a:off x="10394862" y="2579917"/>
            <a:ext cx="1971550" cy="99167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C157456B-7C8D-4612-9BE4-71CD63881525}"/>
              </a:ext>
            </a:extLst>
          </p:cNvPr>
          <p:cNvSpPr/>
          <p:nvPr/>
        </p:nvSpPr>
        <p:spPr>
          <a:xfrm rot="2516481">
            <a:off x="11007730" y="2614572"/>
            <a:ext cx="612214" cy="439367"/>
          </a:xfrm>
          <a:prstGeom prst="arc">
            <a:avLst>
              <a:gd name="adj1" fmla="val 19358087"/>
              <a:gd name="adj2" fmla="val 14301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DB644CA-F2E2-48FB-B058-B9DEBA0CEA26}"/>
                  </a:ext>
                </a:extLst>
              </p:cNvPr>
              <p:cNvSpPr/>
              <p:nvPr/>
            </p:nvSpPr>
            <p:spPr>
              <a:xfrm>
                <a:off x="11567754" y="2868142"/>
                <a:ext cx="1165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DB644CA-F2E2-48FB-B058-B9DEBA0CE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7754" y="2868142"/>
                <a:ext cx="11657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CF3B23-CA78-4D10-9B7F-877977861B81}"/>
              </a:ext>
            </a:extLst>
          </p:cNvPr>
          <p:cNvCxnSpPr>
            <a:cxnSpLocks/>
          </p:cNvCxnSpPr>
          <p:nvPr/>
        </p:nvCxnSpPr>
        <p:spPr>
          <a:xfrm flipH="1" flipV="1">
            <a:off x="11183662" y="2283948"/>
            <a:ext cx="623196" cy="40113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C3147E-E995-4EC7-812A-C8129FDC7E6E}"/>
                  </a:ext>
                </a:extLst>
              </p:cNvPr>
              <p:cNvSpPr txBox="1"/>
              <p:nvPr/>
            </p:nvSpPr>
            <p:spPr>
              <a:xfrm>
                <a:off x="11295406" y="2061137"/>
                <a:ext cx="7597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6C3147E-E995-4EC7-812A-C8129FDC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406" y="2061137"/>
                <a:ext cx="7597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2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55E1439-592B-4AA7-A49B-6ED5478773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396803"/>
                  </p:ext>
                </p:extLst>
              </p:nvPr>
            </p:nvGraphicFramePr>
            <p:xfrm>
              <a:off x="2332651" y="1101012"/>
              <a:ext cx="8024329" cy="1957326"/>
            </p:xfrm>
            <a:graphic>
              <a:graphicData uri="http://schemas.openxmlformats.org/drawingml/2006/table">
                <a:tbl>
                  <a:tblPr/>
                  <a:tblGrid>
                    <a:gridCol w="2929813">
                      <a:extLst>
                        <a:ext uri="{9D8B030D-6E8A-4147-A177-3AD203B41FA5}">
                          <a16:colId xmlns:a16="http://schemas.microsoft.com/office/drawing/2014/main" val="2348729964"/>
                        </a:ext>
                      </a:extLst>
                    </a:gridCol>
                    <a:gridCol w="5094516">
                      <a:extLst>
                        <a:ext uri="{9D8B030D-6E8A-4147-A177-3AD203B41FA5}">
                          <a16:colId xmlns:a16="http://schemas.microsoft.com/office/drawing/2014/main" val="3554088787"/>
                        </a:ext>
                      </a:extLst>
                    </a:gridCol>
                  </a:tblGrid>
                  <a:tr h="503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Magnitude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6638575"/>
                      </a:ext>
                    </a:extLst>
                  </a:tr>
                  <a:tr h="5225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0972751"/>
                      </a:ext>
                    </a:extLst>
                  </a:tr>
                  <a:tr h="4292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38788655"/>
                      </a:ext>
                    </a:extLst>
                  </a:tr>
                  <a:tr h="494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3328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55E1439-592B-4AA7-A49B-6ED5478773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396803"/>
                  </p:ext>
                </p:extLst>
              </p:nvPr>
            </p:nvGraphicFramePr>
            <p:xfrm>
              <a:off x="2332651" y="1101012"/>
              <a:ext cx="8024329" cy="1957326"/>
            </p:xfrm>
            <a:graphic>
              <a:graphicData uri="http://schemas.openxmlformats.org/drawingml/2006/table">
                <a:tbl>
                  <a:tblPr/>
                  <a:tblGrid>
                    <a:gridCol w="2929813">
                      <a:extLst>
                        <a:ext uri="{9D8B030D-6E8A-4147-A177-3AD203B41FA5}">
                          <a16:colId xmlns:a16="http://schemas.microsoft.com/office/drawing/2014/main" val="2348729964"/>
                        </a:ext>
                      </a:extLst>
                    </a:gridCol>
                    <a:gridCol w="5094516">
                      <a:extLst>
                        <a:ext uri="{9D8B030D-6E8A-4147-A177-3AD203B41FA5}">
                          <a16:colId xmlns:a16="http://schemas.microsoft.com/office/drawing/2014/main" val="3554088787"/>
                        </a:ext>
                      </a:extLst>
                    </a:gridCol>
                  </a:tblGrid>
                  <a:tr h="503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Magnitude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6638575"/>
                      </a:ext>
                    </a:extLst>
                  </a:tr>
                  <a:tr h="522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" t="-102326" r="-174428" b="-1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656" t="-102326" r="-359" b="-18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0972751"/>
                      </a:ext>
                    </a:extLst>
                  </a:tr>
                  <a:tr h="4364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" t="-241667" r="-174428" b="-1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656" t="-241667" r="-359" b="-1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8788655"/>
                      </a:ext>
                    </a:extLst>
                  </a:tr>
                  <a:tr h="4945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208" t="-303704" r="-174428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7656" t="-303704" r="-359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3328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517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236</Words>
  <Application>Microsoft Office PowerPoint</Application>
  <PresentationFormat>Widescreen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28</cp:revision>
  <dcterms:created xsi:type="dcterms:W3CDTF">2021-08-09T13:41:10Z</dcterms:created>
  <dcterms:modified xsi:type="dcterms:W3CDTF">2021-08-16T12:19:10Z</dcterms:modified>
</cp:coreProperties>
</file>