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5DDC-CD18-46F5-B285-6901534E8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1F160-C01D-4163-8101-BDC1DAAE5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42E16-EA66-49BE-8B83-C2FDCC1C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A9B9-B264-43D5-A7D3-7290D8CFAF1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3106C-9352-45F5-9435-23CD2FF7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7A4D7-F720-4D32-A109-CD9E0A6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1B1B-CFB3-4CA9-B7F7-6F41E7B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1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86F7-3C70-402C-9FE6-C53C1024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B43A1-3AA7-4290-B6CC-BF4D38C0B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F6F4C-61F5-4465-8B41-C16F6EFE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A9B9-B264-43D5-A7D3-7290D8CFAF1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0A9A3-F39E-407B-9DE0-AEA81034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955BF-9E7B-4F61-9FE4-1E12FDA0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1B1B-CFB3-4CA9-B7F7-6F41E7B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B7CB8-D52B-49CB-8236-81166ADDE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78572-E9E1-4506-BC9E-18C5A81F4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E013F-8F93-4E84-B95E-2605C16A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A9B9-B264-43D5-A7D3-7290D8CFAF1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D69C-4FFA-4253-8241-3128689E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E97C2-ED16-4E5A-9EAD-A87B417A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1B1B-CFB3-4CA9-B7F7-6F41E7B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1C10-E8C9-431A-95E1-054AD6F6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9F2DB-4090-4C44-A78E-1F89D787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42CE-EE1A-43CC-A07A-01E227EC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A9B9-B264-43D5-A7D3-7290D8CFAF1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8BD04-8F41-488C-83F2-E96631CB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3672F-32DA-4B9C-8C0C-A51E3685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1B1B-CFB3-4CA9-B7F7-6F41E7B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6CF7-1E3B-4649-89F7-DAAAE3D4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AC1E8-B9FD-4310-BAF6-BD96505F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46B98-FD75-49DB-B8DA-70223934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A9B9-B264-43D5-A7D3-7290D8CFAF1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8DA8A-BB02-4342-81C6-4C45D1F5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35E2-A4F8-4964-8B35-43322CDF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1B1B-CFB3-4CA9-B7F7-6F41E7B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0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CA50-91FC-4940-B177-D8C59861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174A-9BF2-4A76-89BA-24CEAB0D9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6A4CC-2CCC-4CA8-9D7B-061686E44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EA62E-03DB-430A-B1CF-501A1B61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A9B9-B264-43D5-A7D3-7290D8CFAF1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8049E-C8C1-4400-A167-0BB5039A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87048-FA08-42EC-91E9-7EA57554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1B1B-CFB3-4CA9-B7F7-6F41E7B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0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B3A4-DEF3-4CC8-B471-13F0FDC2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A63DE-78BB-40A6-80F2-B27CA0D6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48542-DE74-4359-BE95-F85F47CCF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ADE3F-93CE-4523-B7DA-D8D53F549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CF0CA-8AFB-40EE-939B-CDF96E054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90A0B-6983-4EC9-9319-BE4D1B50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A9B9-B264-43D5-A7D3-7290D8CFAF1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419C2-FA29-400F-8D83-067D35E8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72116-D706-4E37-B9F1-50B7309C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1B1B-CFB3-4CA9-B7F7-6F41E7B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4595-0B7E-4B74-A772-1E2F7BE7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D87B5-AB27-4B9E-877F-66354A97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A9B9-B264-43D5-A7D3-7290D8CFAF1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BA5B0-5591-4E98-AD49-1E60C640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95C8D-743E-4654-84C7-9297C928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1B1B-CFB3-4CA9-B7F7-6F41E7B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A7105-3D6D-4C75-96AC-16881415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A9B9-B264-43D5-A7D3-7290D8CFAF1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85026-711D-4489-B732-01AC1ACE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B00BE-F44C-48F1-92FC-92696F57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1B1B-CFB3-4CA9-B7F7-6F41E7B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4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0EE4-4963-490C-B643-DBF0FB13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3F9F-6A1B-44A4-9DAE-2BC4BE52A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1EF41-7B08-4D9F-96AC-7ED3C4B39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53EBB-DCB0-4382-95B0-2A5F5CC7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A9B9-B264-43D5-A7D3-7290D8CFAF1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6A860-9CF8-4EF0-9757-491F5898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5E132-5450-46F6-9B5C-E9B93BE8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1B1B-CFB3-4CA9-B7F7-6F41E7B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ADB5-C770-4C25-B838-35E83240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50413-29F4-429E-9AFD-DD8B8E64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D7819-EC7D-4051-9D3D-52DAA9732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AAB0-1F4B-4D48-9171-0E3A12E3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A9B9-B264-43D5-A7D3-7290D8CFAF1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0DDDB-1EAC-4C93-9C7C-4C23D56C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544D1-572A-48A5-BF72-0C904248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1B1B-CFB3-4CA9-B7F7-6F41E7B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0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11205-2396-4F64-AF46-F38A7605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9676-2E04-44A6-987B-4BD23A349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F27FE-F58D-426F-81F2-8D893B9FC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A9B9-B264-43D5-A7D3-7290D8CFAF1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89547-E7AC-4D60-9021-6EBD6B66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07341-A232-4DA6-82C9-C2F0B6E0A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01B1B-CFB3-4CA9-B7F7-6F41E7B6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4CD85C-BAF5-45AE-AB1F-913512F20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3" y="0"/>
            <a:ext cx="5334000" cy="4000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E70700-038A-4494-A3DB-57189513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190" y="0"/>
            <a:ext cx="5334000" cy="4000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414F65-2446-4AA3-85C8-3EE7319D6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523" y="4197348"/>
            <a:ext cx="3784477" cy="283835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9EDA3C9-8E38-4364-81DB-51F677C9A1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786" t="43411" r="74646" b="37522"/>
          <a:stretch/>
        </p:blipFill>
        <p:spPr>
          <a:xfrm>
            <a:off x="1834934" y="4868129"/>
            <a:ext cx="457077" cy="76279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0AB7F22-70EA-4D6F-9A04-5F515D2338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87" t="61956" r="74849" b="19135"/>
          <a:stretch/>
        </p:blipFill>
        <p:spPr>
          <a:xfrm>
            <a:off x="1882772" y="5912341"/>
            <a:ext cx="414152" cy="75644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3C3BCDC-4BA2-4685-89EB-FC176684F21C}"/>
              </a:ext>
            </a:extLst>
          </p:cNvPr>
          <p:cNvSpPr txBox="1"/>
          <p:nvPr/>
        </p:nvSpPr>
        <p:spPr>
          <a:xfrm>
            <a:off x="1245437" y="4536795"/>
            <a:ext cx="127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17F648-5109-4AD9-B1E7-3D58351430A9}"/>
              </a:ext>
            </a:extLst>
          </p:cNvPr>
          <p:cNvSpPr txBox="1"/>
          <p:nvPr/>
        </p:nvSpPr>
        <p:spPr>
          <a:xfrm>
            <a:off x="1589313" y="4787722"/>
            <a:ext cx="2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CB5019-DC42-4A96-AB03-58AA0F8CB33F}"/>
              </a:ext>
            </a:extLst>
          </p:cNvPr>
          <p:cNvSpPr txBox="1"/>
          <p:nvPr/>
        </p:nvSpPr>
        <p:spPr>
          <a:xfrm>
            <a:off x="1593251" y="5064859"/>
            <a:ext cx="2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C0E815-05DD-4B11-ABB0-8CE137CF9470}"/>
              </a:ext>
            </a:extLst>
          </p:cNvPr>
          <p:cNvSpPr txBox="1"/>
          <p:nvPr/>
        </p:nvSpPr>
        <p:spPr>
          <a:xfrm>
            <a:off x="1599311" y="5313456"/>
            <a:ext cx="2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81AF34-5F92-40E3-8BBF-4EBEEE0C990F}"/>
              </a:ext>
            </a:extLst>
          </p:cNvPr>
          <p:cNvSpPr txBox="1"/>
          <p:nvPr/>
        </p:nvSpPr>
        <p:spPr>
          <a:xfrm>
            <a:off x="1595373" y="5847878"/>
            <a:ext cx="2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5B0A63-CAF3-4DB8-AC59-15AE86A729D1}"/>
              </a:ext>
            </a:extLst>
          </p:cNvPr>
          <p:cNvSpPr txBox="1"/>
          <p:nvPr/>
        </p:nvSpPr>
        <p:spPr>
          <a:xfrm>
            <a:off x="1599311" y="6125015"/>
            <a:ext cx="2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3C459E-D531-4A21-B9C8-5CDC17335D4D}"/>
              </a:ext>
            </a:extLst>
          </p:cNvPr>
          <p:cNvSpPr txBox="1"/>
          <p:nvPr/>
        </p:nvSpPr>
        <p:spPr>
          <a:xfrm>
            <a:off x="1605371" y="6373612"/>
            <a:ext cx="2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99FAC2-ECD9-4765-A6DA-F10913C5AFD7}"/>
              </a:ext>
            </a:extLst>
          </p:cNvPr>
          <p:cNvSpPr txBox="1"/>
          <p:nvPr/>
        </p:nvSpPr>
        <p:spPr>
          <a:xfrm>
            <a:off x="1271276" y="5572227"/>
            <a:ext cx="8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Carrier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5C71785-A80C-403F-BE16-0D91AAED1C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735" t="60295" r="75522" b="20555"/>
          <a:stretch/>
        </p:blipFill>
        <p:spPr>
          <a:xfrm>
            <a:off x="9732210" y="5281320"/>
            <a:ext cx="466285" cy="76608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CD527DA-4056-4059-B410-D3BEF5FABE61}"/>
              </a:ext>
            </a:extLst>
          </p:cNvPr>
          <p:cNvSpPr txBox="1"/>
          <p:nvPr/>
        </p:nvSpPr>
        <p:spPr>
          <a:xfrm>
            <a:off x="9328017" y="4906981"/>
            <a:ext cx="127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PWMs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C9B2F6-EF48-416D-BC4B-D0ACEAB6372F}"/>
              </a:ext>
            </a:extLst>
          </p:cNvPr>
          <p:cNvSpPr txBox="1"/>
          <p:nvPr/>
        </p:nvSpPr>
        <p:spPr>
          <a:xfrm>
            <a:off x="9425489" y="5169848"/>
            <a:ext cx="2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F0AA23-1BB6-4490-9949-0703DDA5AC89}"/>
              </a:ext>
            </a:extLst>
          </p:cNvPr>
          <p:cNvSpPr txBox="1"/>
          <p:nvPr/>
        </p:nvSpPr>
        <p:spPr>
          <a:xfrm>
            <a:off x="9429427" y="5446985"/>
            <a:ext cx="2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D6A0C9-6126-4CEF-9A40-660A0AD61B90}"/>
              </a:ext>
            </a:extLst>
          </p:cNvPr>
          <p:cNvSpPr txBox="1"/>
          <p:nvPr/>
        </p:nvSpPr>
        <p:spPr>
          <a:xfrm>
            <a:off x="9435487" y="5695582"/>
            <a:ext cx="2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BDBAF2-7D30-4FF6-A78A-9E1C426C051F}"/>
              </a:ext>
            </a:extLst>
          </p:cNvPr>
          <p:cNvCxnSpPr>
            <a:cxnSpLocks/>
          </p:cNvCxnSpPr>
          <p:nvPr/>
        </p:nvCxnSpPr>
        <p:spPr>
          <a:xfrm flipH="1" flipV="1">
            <a:off x="3322908" y="3306618"/>
            <a:ext cx="910154" cy="1052947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310A5051-D7C8-4E78-A31A-E1AA2704B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3483" y="4197348"/>
            <a:ext cx="3784477" cy="283835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C5AA5AC-A68C-4037-A549-7831D2612A29}"/>
              </a:ext>
            </a:extLst>
          </p:cNvPr>
          <p:cNvCxnSpPr>
            <a:cxnSpLocks/>
          </p:cNvCxnSpPr>
          <p:nvPr/>
        </p:nvCxnSpPr>
        <p:spPr>
          <a:xfrm>
            <a:off x="8034402" y="128157"/>
            <a:ext cx="59277" cy="31879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74831AC-A8D4-4CFA-A853-4BD0F05D215F}"/>
              </a:ext>
            </a:extLst>
          </p:cNvPr>
          <p:cNvCxnSpPr>
            <a:cxnSpLocks/>
          </p:cNvCxnSpPr>
          <p:nvPr/>
        </p:nvCxnSpPr>
        <p:spPr>
          <a:xfrm>
            <a:off x="8247814" y="118632"/>
            <a:ext cx="66839" cy="31879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85E4D24-64D2-4434-ACB3-7560BD389C48}"/>
              </a:ext>
            </a:extLst>
          </p:cNvPr>
          <p:cNvCxnSpPr>
            <a:cxnSpLocks/>
          </p:cNvCxnSpPr>
          <p:nvPr/>
        </p:nvCxnSpPr>
        <p:spPr>
          <a:xfrm>
            <a:off x="3119085" y="137682"/>
            <a:ext cx="59277" cy="31879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D444E51-0A07-4DBF-B229-EE01A6972586}"/>
              </a:ext>
            </a:extLst>
          </p:cNvPr>
          <p:cNvCxnSpPr>
            <a:cxnSpLocks/>
          </p:cNvCxnSpPr>
          <p:nvPr/>
        </p:nvCxnSpPr>
        <p:spPr>
          <a:xfrm>
            <a:off x="3332497" y="128157"/>
            <a:ext cx="66839" cy="31879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2D53107-14D0-43D8-AB57-F479075599B2}"/>
              </a:ext>
            </a:extLst>
          </p:cNvPr>
          <p:cNvCxnSpPr>
            <a:cxnSpLocks/>
          </p:cNvCxnSpPr>
          <p:nvPr/>
        </p:nvCxnSpPr>
        <p:spPr>
          <a:xfrm flipV="1">
            <a:off x="7356128" y="3325668"/>
            <a:ext cx="833726" cy="1033897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21024C-92EC-4A63-91F6-FC59D59A6B74}"/>
              </a:ext>
            </a:extLst>
          </p:cNvPr>
          <p:cNvCxnSpPr>
            <a:cxnSpLocks/>
          </p:cNvCxnSpPr>
          <p:nvPr/>
        </p:nvCxnSpPr>
        <p:spPr>
          <a:xfrm>
            <a:off x="2816243" y="5664361"/>
            <a:ext cx="1918762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2B4CBE9-C6F6-4A89-AC4D-8779DAA2F7DA}"/>
                  </a:ext>
                </a:extLst>
              </p:cNvPr>
              <p:cNvSpPr txBox="1"/>
              <p:nvPr/>
            </p:nvSpPr>
            <p:spPr>
              <a:xfrm>
                <a:off x="3284860" y="5075231"/>
                <a:ext cx="1023381" cy="49699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2B4CBE9-C6F6-4A89-AC4D-8779DAA2F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60" y="5075231"/>
                <a:ext cx="1023381" cy="496996"/>
              </a:xfrm>
              <a:prstGeom prst="rect">
                <a:avLst/>
              </a:prstGeom>
              <a:blipFill>
                <a:blip r:embed="rId8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73462ED-8679-4A12-8D47-7A5635643DF7}"/>
              </a:ext>
            </a:extLst>
          </p:cNvPr>
          <p:cNvCxnSpPr>
            <a:cxnSpLocks/>
          </p:cNvCxnSpPr>
          <p:nvPr/>
        </p:nvCxnSpPr>
        <p:spPr>
          <a:xfrm>
            <a:off x="2812058" y="6290562"/>
            <a:ext cx="945606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E960DCB-80B9-4702-B867-4582BCDEFEFF}"/>
              </a:ext>
            </a:extLst>
          </p:cNvPr>
          <p:cNvCxnSpPr>
            <a:cxnSpLocks/>
          </p:cNvCxnSpPr>
          <p:nvPr/>
        </p:nvCxnSpPr>
        <p:spPr>
          <a:xfrm>
            <a:off x="4735005" y="5534788"/>
            <a:ext cx="32363" cy="120815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41D5651-9A77-404C-BE67-13859E189407}"/>
              </a:ext>
            </a:extLst>
          </p:cNvPr>
          <p:cNvCxnSpPr>
            <a:cxnSpLocks/>
          </p:cNvCxnSpPr>
          <p:nvPr/>
        </p:nvCxnSpPr>
        <p:spPr>
          <a:xfrm>
            <a:off x="3775624" y="6047403"/>
            <a:ext cx="0" cy="6480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19557C7-0E1D-4915-BB2F-1C51F9FA96CB}"/>
                  </a:ext>
                </a:extLst>
              </p:cNvPr>
              <p:cNvSpPr txBox="1"/>
              <p:nvPr/>
            </p:nvSpPr>
            <p:spPr>
              <a:xfrm>
                <a:off x="2773170" y="6267347"/>
                <a:ext cx="1023381" cy="49699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19557C7-0E1D-4915-BB2F-1C51F9FA9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170" y="6267347"/>
                <a:ext cx="1023381" cy="496996"/>
              </a:xfrm>
              <a:prstGeom prst="rect">
                <a:avLst/>
              </a:prstGeom>
              <a:blipFill>
                <a:blip r:embed="rId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71B3137-2A50-46EC-891C-E5A3F0E0196D}"/>
                  </a:ext>
                </a:extLst>
              </p:cNvPr>
              <p:cNvSpPr/>
              <p:nvPr/>
            </p:nvSpPr>
            <p:spPr>
              <a:xfrm>
                <a:off x="3796550" y="4491239"/>
                <a:ext cx="9386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71B3137-2A50-46EC-891C-E5A3F0E01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50" y="4491239"/>
                <a:ext cx="938655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32CB6A-7383-492F-9660-35601F2309EA}"/>
                  </a:ext>
                </a:extLst>
              </p:cNvPr>
              <p:cNvSpPr txBox="1"/>
              <p:nvPr/>
            </p:nvSpPr>
            <p:spPr>
              <a:xfrm>
                <a:off x="7395094" y="4358221"/>
                <a:ext cx="1337892" cy="36933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32CB6A-7383-492F-9660-35601F230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094" y="4358221"/>
                <a:ext cx="13378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08786A8-24E8-45B7-9C8D-EE7A70FFCE36}"/>
              </a:ext>
            </a:extLst>
          </p:cNvPr>
          <p:cNvCxnSpPr>
            <a:cxnSpLocks/>
          </p:cNvCxnSpPr>
          <p:nvPr/>
        </p:nvCxnSpPr>
        <p:spPr>
          <a:xfrm>
            <a:off x="6985919" y="6141345"/>
            <a:ext cx="59342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036EA7-F292-40CC-8F06-0371945623F9}"/>
                  </a:ext>
                </a:extLst>
              </p:cNvPr>
              <p:cNvSpPr txBox="1"/>
              <p:nvPr/>
            </p:nvSpPr>
            <p:spPr>
              <a:xfrm>
                <a:off x="6469777" y="5042030"/>
                <a:ext cx="1337892" cy="36933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036EA7-F292-40CC-8F06-037194562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777" y="5042030"/>
                <a:ext cx="13378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60ABDDF-ACD0-4429-A3F8-BCD49792744C}"/>
                  </a:ext>
                </a:extLst>
              </p:cNvPr>
              <p:cNvSpPr txBox="1"/>
              <p:nvPr/>
            </p:nvSpPr>
            <p:spPr>
              <a:xfrm>
                <a:off x="6986404" y="6153528"/>
                <a:ext cx="1337892" cy="36933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60ABDDF-ACD0-4429-A3F8-BCD497927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404" y="6153528"/>
                <a:ext cx="133789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2D1736-27DB-4ABE-8A46-EF1312E08B50}"/>
              </a:ext>
            </a:extLst>
          </p:cNvPr>
          <p:cNvCxnSpPr>
            <a:cxnSpLocks/>
          </p:cNvCxnSpPr>
          <p:nvPr/>
        </p:nvCxnSpPr>
        <p:spPr>
          <a:xfrm>
            <a:off x="7149019" y="5233402"/>
            <a:ext cx="2051459" cy="0"/>
          </a:xfrm>
          <a:prstGeom prst="straightConnector1">
            <a:avLst/>
          </a:prstGeom>
          <a:ln w="19050">
            <a:solidFill>
              <a:srgbClr val="FF0000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36AB9D5-A64B-4548-BC24-B9C83C5A7F95}"/>
              </a:ext>
            </a:extLst>
          </p:cNvPr>
          <p:cNvCxnSpPr>
            <a:cxnSpLocks/>
          </p:cNvCxnSpPr>
          <p:nvPr/>
        </p:nvCxnSpPr>
        <p:spPr>
          <a:xfrm flipH="1">
            <a:off x="6294582" y="5233402"/>
            <a:ext cx="152400" cy="0"/>
          </a:xfrm>
          <a:prstGeom prst="straightConnector1">
            <a:avLst/>
          </a:prstGeom>
          <a:ln w="19050">
            <a:solidFill>
              <a:srgbClr val="FF0000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A30CB5-7A4B-4EFC-99DF-E8E8D528D7AB}"/>
              </a:ext>
            </a:extLst>
          </p:cNvPr>
          <p:cNvCxnSpPr>
            <a:cxnSpLocks/>
          </p:cNvCxnSpPr>
          <p:nvPr/>
        </p:nvCxnSpPr>
        <p:spPr>
          <a:xfrm>
            <a:off x="8593579" y="4536795"/>
            <a:ext cx="645671" cy="0"/>
          </a:xfrm>
          <a:prstGeom prst="straightConnector1">
            <a:avLst/>
          </a:prstGeom>
          <a:ln w="19050">
            <a:solidFill>
              <a:srgbClr val="FF0000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BE71EEF-6AC6-4BB2-9943-1CE2B0699B9D}"/>
              </a:ext>
            </a:extLst>
          </p:cNvPr>
          <p:cNvCxnSpPr>
            <a:cxnSpLocks/>
          </p:cNvCxnSpPr>
          <p:nvPr/>
        </p:nvCxnSpPr>
        <p:spPr>
          <a:xfrm flipH="1">
            <a:off x="6327510" y="4536795"/>
            <a:ext cx="658409" cy="0"/>
          </a:xfrm>
          <a:prstGeom prst="straightConnector1">
            <a:avLst/>
          </a:prstGeom>
          <a:ln w="19050">
            <a:solidFill>
              <a:srgbClr val="FF0000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0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29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9</cp:revision>
  <dcterms:created xsi:type="dcterms:W3CDTF">2022-11-01T08:41:20Z</dcterms:created>
  <dcterms:modified xsi:type="dcterms:W3CDTF">2022-11-07T07:49:17Z</dcterms:modified>
</cp:coreProperties>
</file>