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AE"/>
    <a:srgbClr val="48BAC0"/>
    <a:srgbClr val="152FF3"/>
    <a:srgbClr val="11F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FE3-11F7-4638-A1C4-18D26191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435E-B321-4277-8235-3E256497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3E9-8E6B-49E3-8C20-02DE8EB4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9275-0FD3-4F73-9898-58058FB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B856-F6B3-4BDF-B301-9D2D96A4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E7C-B1B1-4916-A7DD-5A55C7D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C74E4-CF70-42EE-AD43-7C5C4FA9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CF13-7761-41B3-9B02-6AF5423D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318D-7C1F-42CA-BED3-7320328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5636-A889-484A-B2CE-BED91AD1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18C9F-CBD4-4BF4-A20A-086EF8D0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2635-57B1-4E2B-8D2C-5C165A0A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479A-D46B-4B74-914E-EF64B63C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7ED3-644C-40E9-B9B0-F7628556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D057-5FF3-4F46-B0F6-32535F9B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158-B3DF-4B10-B74A-C589433A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E874-ECF8-478D-ACD4-B3A57FE9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8D81-9480-4914-8D3B-B97E5687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E4F8-CD33-49F0-971A-C015E27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2AF-2EB4-49AC-9A7D-EFD2E80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9667-BBFF-404F-BD1F-57F0C7E0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D614-340A-45B2-BA9F-2F7C7E6A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C34-949F-4D7B-873D-C7E1216A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896D-BF5D-4894-9E32-4CCDACF2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434B-5869-4A9D-AC36-7C6F503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53A-B488-4942-A6F1-2C37FD94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DD5-04DC-45F7-AA55-03E72EC3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057C4-8B7D-49BA-85EA-A880B04D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54A1-1E0A-4502-B22A-BCD1271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AB128-6A10-4C91-AC39-B8DEE0A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CAD4-0FE9-4FEA-8709-7DFD996C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DAB-D59A-4B4B-926E-E7E7E434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37C0-8472-41FE-ADCA-9D3AD242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31F3-C2C7-4E1C-AB26-08A46193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A9390-2691-4C66-B4F0-70135F0B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6EB52-11A3-41C3-9571-3D5CC79F7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6DE2D-C1F8-4A21-9F77-077B4552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974DA-A8E0-4298-A73A-EC06EB48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49660-DFCC-4830-BC57-B9E9516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6C5-2A85-400B-80D0-38D5B34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11B82-BBFE-403B-9E76-BEC6310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FB09A-16B8-4AC1-A061-F6CDBE5A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91DD-A317-4770-97DA-981CD4A4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C31D-7F04-4D9A-98A6-CFCBE9F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6F3E7-D5A0-4E0F-8032-24F075D2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EFB48-1755-43ED-97C0-823AA17F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4B02-2E6B-4CB5-A08E-952CBA1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6C58-7883-41A1-85FA-900006D5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74FC-B286-461D-B8B9-3518959E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F68-3224-4191-A760-8E54870E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3EC65-2C1E-4793-A226-6E1F9A8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DA1A-F3C1-4CB1-A063-B7EBFF2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4E4C-4E17-4D45-98FD-DC19CF8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FB1B-61C4-4DB5-BC24-817FF10E0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7A0D-026E-41B7-9733-D2BD65F6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0495-80F3-4022-B9E6-E2EB68BC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CE3F1-B3E2-457A-A9EE-D0D6AB6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69C60-7496-456F-BAE4-BFE47ADC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93F0B-8138-45B4-A774-CE2BCB2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1C97-1F58-4A63-B10D-EAE832C4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EBA5-329A-4914-9530-613716C8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5048-A42E-4B63-8EDC-C75748A1375C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037-A469-4C60-AD6D-09355ADF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AD8-B7BA-410B-912D-7AE8BE6E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6834-34FC-453C-8A39-EE013F3E3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8773937-B957-406F-AD7C-C3DCCACD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t="6303" r="-1" b="18222"/>
          <a:stretch/>
        </p:blipFill>
        <p:spPr>
          <a:xfrm>
            <a:off x="10691235" y="808778"/>
            <a:ext cx="2902303" cy="5350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1" t="6303" b="18222"/>
          <a:stretch/>
        </p:blipFill>
        <p:spPr>
          <a:xfrm>
            <a:off x="472803" y="808778"/>
            <a:ext cx="2902303" cy="5350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4" t="6303" b="19778"/>
          <a:stretch/>
        </p:blipFill>
        <p:spPr>
          <a:xfrm>
            <a:off x="3038434" y="808778"/>
            <a:ext cx="2891279" cy="5240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61" t="6303" b="19778"/>
          <a:stretch/>
        </p:blipFill>
        <p:spPr>
          <a:xfrm>
            <a:off x="5582019" y="808778"/>
            <a:ext cx="2902303" cy="5240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t="6303" b="19778"/>
          <a:stretch/>
        </p:blipFill>
        <p:spPr>
          <a:xfrm>
            <a:off x="8147650" y="808778"/>
            <a:ext cx="2891279" cy="5240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/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sz="3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78C758-EFFC-44CD-B897-7E938FE1C76B}"/>
              </a:ext>
            </a:extLst>
          </p:cNvPr>
          <p:cNvCxnSpPr>
            <a:cxnSpLocks/>
          </p:cNvCxnSpPr>
          <p:nvPr/>
        </p:nvCxnSpPr>
        <p:spPr>
          <a:xfrm>
            <a:off x="425450" y="12668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2BC23-FA17-4577-951C-73523E7D610D}"/>
              </a:ext>
            </a:extLst>
          </p:cNvPr>
          <p:cNvCxnSpPr>
            <a:cxnSpLocks/>
          </p:cNvCxnSpPr>
          <p:nvPr/>
        </p:nvCxnSpPr>
        <p:spPr>
          <a:xfrm>
            <a:off x="425450" y="28289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E9A67-AB32-4A81-98D2-903A876D8D41}"/>
              </a:ext>
            </a:extLst>
          </p:cNvPr>
          <p:cNvCxnSpPr>
            <a:cxnSpLocks/>
          </p:cNvCxnSpPr>
          <p:nvPr/>
        </p:nvCxnSpPr>
        <p:spPr>
          <a:xfrm>
            <a:off x="425450" y="43910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F8C17B-9CAD-4E6C-B25A-2F52E5764BD7}"/>
              </a:ext>
            </a:extLst>
          </p:cNvPr>
          <p:cNvCxnSpPr>
            <a:cxnSpLocks/>
          </p:cNvCxnSpPr>
          <p:nvPr/>
        </p:nvCxnSpPr>
        <p:spPr>
          <a:xfrm>
            <a:off x="425409" y="5943600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/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/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/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/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/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/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/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/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/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blipFill>
                <a:blip r:embed="rId16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B1F213D-6788-47E1-B834-096B364C7278}"/>
              </a:ext>
            </a:extLst>
          </p:cNvPr>
          <p:cNvSpPr txBox="1"/>
          <p:nvPr/>
        </p:nvSpPr>
        <p:spPr>
          <a:xfrm>
            <a:off x="5802266" y="659572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37C1C-2352-47CE-BAFF-79F495388F69}"/>
              </a:ext>
            </a:extLst>
          </p:cNvPr>
          <p:cNvSpPr txBox="1"/>
          <p:nvPr/>
        </p:nvSpPr>
        <p:spPr>
          <a:xfrm>
            <a:off x="4692386" y="6318725"/>
            <a:ext cx="502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/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49183" y="2698231"/>
                <a:ext cx="3086047" cy="872483"/>
              </a:xfrm>
              <a:prstGeom prst="rect">
                <a:avLst/>
              </a:prstGeom>
              <a:blipFill>
                <a:blip r:embed="rId17"/>
                <a:stretch>
                  <a:fillRect l="-9091" r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/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/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/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/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/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6ECED-8DAE-4AC4-8D8D-3DAF67E2808F}"/>
              </a:ext>
            </a:extLst>
          </p:cNvPr>
          <p:cNvCxnSpPr>
            <a:cxnSpLocks/>
          </p:cNvCxnSpPr>
          <p:nvPr/>
        </p:nvCxnSpPr>
        <p:spPr>
          <a:xfrm>
            <a:off x="1050456" y="1887706"/>
            <a:ext cx="90291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71BCE4-659F-4B80-8BD5-986B4916D3A4}"/>
              </a:ext>
            </a:extLst>
          </p:cNvPr>
          <p:cNvSpPr txBox="1"/>
          <p:nvPr/>
        </p:nvSpPr>
        <p:spPr>
          <a:xfrm>
            <a:off x="1959528" y="1572418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B48DDF-7B0A-42BF-8302-CD8F717D7DFE}"/>
              </a:ext>
            </a:extLst>
          </p:cNvPr>
          <p:cNvCxnSpPr>
            <a:cxnSpLocks/>
          </p:cNvCxnSpPr>
          <p:nvPr/>
        </p:nvCxnSpPr>
        <p:spPr>
          <a:xfrm>
            <a:off x="1050456" y="2276599"/>
            <a:ext cx="9029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FC5306-605F-47BF-85A9-935A83B56786}"/>
              </a:ext>
            </a:extLst>
          </p:cNvPr>
          <p:cNvSpPr txBox="1"/>
          <p:nvPr/>
        </p:nvSpPr>
        <p:spPr>
          <a:xfrm>
            <a:off x="1959528" y="1974477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8A87A7-E845-4485-A90E-B6CA6D9664CB}"/>
              </a:ext>
            </a:extLst>
          </p:cNvPr>
          <p:cNvCxnSpPr>
            <a:cxnSpLocks/>
          </p:cNvCxnSpPr>
          <p:nvPr/>
        </p:nvCxnSpPr>
        <p:spPr>
          <a:xfrm>
            <a:off x="3038016" y="885825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D3D4A9-F8CC-4339-9233-4A5BA3D6B15F}"/>
              </a:ext>
            </a:extLst>
          </p:cNvPr>
          <p:cNvCxnSpPr>
            <a:cxnSpLocks/>
          </p:cNvCxnSpPr>
          <p:nvPr/>
        </p:nvCxnSpPr>
        <p:spPr>
          <a:xfrm>
            <a:off x="5584906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7E4D4-1BD6-412A-BFB8-7C5DF9600882}"/>
              </a:ext>
            </a:extLst>
          </p:cNvPr>
          <p:cNvCxnSpPr>
            <a:cxnSpLocks/>
          </p:cNvCxnSpPr>
          <p:nvPr/>
        </p:nvCxnSpPr>
        <p:spPr>
          <a:xfrm>
            <a:off x="814713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157D72-02CF-4221-B249-1C91B467F3D2}"/>
              </a:ext>
            </a:extLst>
          </p:cNvPr>
          <p:cNvCxnSpPr>
            <a:cxnSpLocks/>
          </p:cNvCxnSpPr>
          <p:nvPr/>
        </p:nvCxnSpPr>
        <p:spPr>
          <a:xfrm>
            <a:off x="1069449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8773937-B957-406F-AD7C-C3DCCACD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t="6303" r="-1" b="18222"/>
          <a:stretch/>
        </p:blipFill>
        <p:spPr>
          <a:xfrm>
            <a:off x="10691235" y="808778"/>
            <a:ext cx="2902303" cy="5350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1" t="6303" b="18222"/>
          <a:stretch/>
        </p:blipFill>
        <p:spPr>
          <a:xfrm>
            <a:off x="472803" y="808778"/>
            <a:ext cx="2902303" cy="5350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4" t="6303" b="19778"/>
          <a:stretch/>
        </p:blipFill>
        <p:spPr>
          <a:xfrm>
            <a:off x="3038434" y="808778"/>
            <a:ext cx="2891279" cy="5240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61" t="6303" b="19778"/>
          <a:stretch/>
        </p:blipFill>
        <p:spPr>
          <a:xfrm>
            <a:off x="5582019" y="808778"/>
            <a:ext cx="2902303" cy="5240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t="6303" b="19778"/>
          <a:stretch/>
        </p:blipFill>
        <p:spPr>
          <a:xfrm>
            <a:off x="8147650" y="808778"/>
            <a:ext cx="2891279" cy="5240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/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US" sz="3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B423B3-168A-45CD-9745-0397CC9A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1013278"/>
                <a:ext cx="146685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78C758-EFFC-44CD-B897-7E938FE1C76B}"/>
              </a:ext>
            </a:extLst>
          </p:cNvPr>
          <p:cNvCxnSpPr>
            <a:cxnSpLocks/>
          </p:cNvCxnSpPr>
          <p:nvPr/>
        </p:nvCxnSpPr>
        <p:spPr>
          <a:xfrm>
            <a:off x="425450" y="12668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2BC23-FA17-4577-951C-73523E7D610D}"/>
              </a:ext>
            </a:extLst>
          </p:cNvPr>
          <p:cNvCxnSpPr>
            <a:cxnSpLocks/>
          </p:cNvCxnSpPr>
          <p:nvPr/>
        </p:nvCxnSpPr>
        <p:spPr>
          <a:xfrm>
            <a:off x="425450" y="28289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2E9A67-AB32-4A81-98D2-903A876D8D41}"/>
              </a:ext>
            </a:extLst>
          </p:cNvPr>
          <p:cNvCxnSpPr>
            <a:cxnSpLocks/>
          </p:cNvCxnSpPr>
          <p:nvPr/>
        </p:nvCxnSpPr>
        <p:spPr>
          <a:xfrm>
            <a:off x="425450" y="4391025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F8C17B-9CAD-4E6C-B25A-2F52E5764BD7}"/>
              </a:ext>
            </a:extLst>
          </p:cNvPr>
          <p:cNvCxnSpPr>
            <a:cxnSpLocks/>
          </p:cNvCxnSpPr>
          <p:nvPr/>
        </p:nvCxnSpPr>
        <p:spPr>
          <a:xfrm>
            <a:off x="425409" y="5943600"/>
            <a:ext cx="1283017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/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0FA4B5-B2B2-4B34-9807-D9420AD3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2523333"/>
                <a:ext cx="146685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/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92F91C-24CA-4257-95E2-6F421B1D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329" y="4075873"/>
                <a:ext cx="146685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/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4C7D7-8660-4A76-BF4C-11135EEC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34" y="5617227"/>
                <a:ext cx="146685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/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0AA5AD-1D71-4341-8F30-4700AACA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24" y="5960286"/>
                <a:ext cx="102481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/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5CFCB-CAB6-4D65-A761-334C4AA2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73" y="6025887"/>
                <a:ext cx="146685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/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BFD1F5-483E-4F75-8164-4C6E3FE9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99" y="5994511"/>
                <a:ext cx="146685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/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CD7A7-A1B9-4788-AFA9-74D7B93E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93" y="5959311"/>
                <a:ext cx="146685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/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382BE-1DBA-4C2A-9B59-E97188AC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81" y="5994511"/>
                <a:ext cx="146685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/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DA0276-6D8E-4E48-9569-E78DDA1E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137" y="5960286"/>
                <a:ext cx="743168" cy="553998"/>
              </a:xfrm>
              <a:prstGeom prst="rect">
                <a:avLst/>
              </a:prstGeom>
              <a:blipFill>
                <a:blip r:embed="rId16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B1F213D-6788-47E1-B834-096B364C7278}"/>
              </a:ext>
            </a:extLst>
          </p:cNvPr>
          <p:cNvSpPr txBox="1"/>
          <p:nvPr/>
        </p:nvSpPr>
        <p:spPr>
          <a:xfrm>
            <a:off x="5802266" y="659572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37C1C-2352-47CE-BAFF-79F495388F69}"/>
              </a:ext>
            </a:extLst>
          </p:cNvPr>
          <p:cNvSpPr txBox="1"/>
          <p:nvPr/>
        </p:nvSpPr>
        <p:spPr>
          <a:xfrm>
            <a:off x="4692386" y="6318725"/>
            <a:ext cx="502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(rad)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/>
              <p:nvPr/>
            </p:nvSpPr>
            <p:spPr>
              <a:xfrm rot="16200000">
                <a:off x="-2118823" y="3210897"/>
                <a:ext cx="3086047" cy="87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A2D201-7EF3-4689-85B8-F337D199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18823" y="3210897"/>
                <a:ext cx="3086047" cy="8724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/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D24833-7F51-49CC-810B-A0281B5A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0604" y="3510071"/>
                <a:ext cx="5027959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/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C809AF9-5753-4ECE-9845-F0364CA3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80" y="3545483"/>
                <a:ext cx="502795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/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D3EEA-2C58-421D-BA72-B41812F0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516" y="3521875"/>
                <a:ext cx="50279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/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=0.75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72E21C-0572-43CE-91B8-A0E10149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86" y="3495024"/>
                <a:ext cx="5027959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/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94C96AF-DF68-4152-9109-93951987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44" y="1628699"/>
                <a:ext cx="195103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F6ECED-8DAE-4AC4-8D8D-3DAF67E2808F}"/>
              </a:ext>
            </a:extLst>
          </p:cNvPr>
          <p:cNvCxnSpPr>
            <a:cxnSpLocks/>
          </p:cNvCxnSpPr>
          <p:nvPr/>
        </p:nvCxnSpPr>
        <p:spPr>
          <a:xfrm>
            <a:off x="1050456" y="1887706"/>
            <a:ext cx="90291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71BCE4-659F-4B80-8BD5-986B4916D3A4}"/>
              </a:ext>
            </a:extLst>
          </p:cNvPr>
          <p:cNvSpPr txBox="1"/>
          <p:nvPr/>
        </p:nvSpPr>
        <p:spPr>
          <a:xfrm>
            <a:off x="1959528" y="1572418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B48DDF-7B0A-42BF-8302-CD8F717D7DFE}"/>
              </a:ext>
            </a:extLst>
          </p:cNvPr>
          <p:cNvCxnSpPr>
            <a:cxnSpLocks/>
          </p:cNvCxnSpPr>
          <p:nvPr/>
        </p:nvCxnSpPr>
        <p:spPr>
          <a:xfrm>
            <a:off x="1050456" y="2276599"/>
            <a:ext cx="9029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FC5306-605F-47BF-85A9-935A83B56786}"/>
              </a:ext>
            </a:extLst>
          </p:cNvPr>
          <p:cNvSpPr txBox="1"/>
          <p:nvPr/>
        </p:nvSpPr>
        <p:spPr>
          <a:xfrm>
            <a:off x="1959528" y="1974477"/>
            <a:ext cx="223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8A87A7-E845-4485-A90E-B6CA6D9664CB}"/>
              </a:ext>
            </a:extLst>
          </p:cNvPr>
          <p:cNvCxnSpPr>
            <a:cxnSpLocks/>
          </p:cNvCxnSpPr>
          <p:nvPr/>
        </p:nvCxnSpPr>
        <p:spPr>
          <a:xfrm>
            <a:off x="3038016" y="885825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FD3D4A9-F8CC-4339-9233-4A5BA3D6B15F}"/>
              </a:ext>
            </a:extLst>
          </p:cNvPr>
          <p:cNvCxnSpPr>
            <a:cxnSpLocks/>
          </p:cNvCxnSpPr>
          <p:nvPr/>
        </p:nvCxnSpPr>
        <p:spPr>
          <a:xfrm>
            <a:off x="5584906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7E4D4-1BD6-412A-BFB8-7C5DF9600882}"/>
              </a:ext>
            </a:extLst>
          </p:cNvPr>
          <p:cNvCxnSpPr>
            <a:cxnSpLocks/>
          </p:cNvCxnSpPr>
          <p:nvPr/>
        </p:nvCxnSpPr>
        <p:spPr>
          <a:xfrm>
            <a:off x="814713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157D72-02CF-4221-B249-1C91B467F3D2}"/>
              </a:ext>
            </a:extLst>
          </p:cNvPr>
          <p:cNvCxnSpPr>
            <a:cxnSpLocks/>
          </p:cNvCxnSpPr>
          <p:nvPr/>
        </p:nvCxnSpPr>
        <p:spPr>
          <a:xfrm>
            <a:off x="10694491" y="882486"/>
            <a:ext cx="0" cy="507682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61" b="18222"/>
          <a:stretch/>
        </p:blipFill>
        <p:spPr>
          <a:xfrm>
            <a:off x="-852534" y="819150"/>
            <a:ext cx="3140938" cy="233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4" b="19778"/>
          <a:stretch/>
        </p:blipFill>
        <p:spPr>
          <a:xfrm>
            <a:off x="1924050" y="819150"/>
            <a:ext cx="3129008" cy="2292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1" b="19778"/>
          <a:stretch/>
        </p:blipFill>
        <p:spPr>
          <a:xfrm>
            <a:off x="4676775" y="819150"/>
            <a:ext cx="3140938" cy="229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74" b="19778"/>
          <a:stretch/>
        </p:blipFill>
        <p:spPr>
          <a:xfrm>
            <a:off x="7453359" y="819150"/>
            <a:ext cx="3129008" cy="229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61" b="19778"/>
          <a:stretch/>
        </p:blipFill>
        <p:spPr>
          <a:xfrm>
            <a:off x="10206084" y="819150"/>
            <a:ext cx="3140938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21B5D-2AA3-473A-9F28-8683E242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1596" y="819150"/>
            <a:ext cx="381000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0CEB-BCC6-4B51-82CA-9F1CB7064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43059" y="819150"/>
            <a:ext cx="3809999" cy="285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4416B-8C16-49AC-9EEE-757A56C3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3" y="819150"/>
            <a:ext cx="38100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83C2D-2BC2-4C76-BC94-C0C722EF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367" y="819150"/>
            <a:ext cx="3810000" cy="285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B6FF2E-453F-4163-BE3E-F7E22D4EB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022" y="8191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07EE3-4EDD-4917-92E7-AFA87329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0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FDBA7-E88F-4D23-9007-1F89D94A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47357" y="2568914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AA12AE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9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FDBA7-E88F-4D23-9007-1F89D94A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11" y="1447071"/>
            <a:ext cx="5715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/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0.88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748E58-E168-4C8D-9D7C-B501FE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0" y="4299547"/>
                <a:ext cx="58936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/>
              <p:nvPr/>
            </p:nvSpPr>
            <p:spPr>
              <a:xfrm rot="16200000">
                <a:off x="1860980" y="2407331"/>
                <a:ext cx="1355514" cy="4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D89EFB-BA84-42B7-9EF6-4FC2E72C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60980" y="2407331"/>
                <a:ext cx="1355514" cy="443455"/>
              </a:xfrm>
              <a:prstGeom prst="rect">
                <a:avLst/>
              </a:prstGeom>
              <a:blipFill>
                <a:blip r:embed="rId4"/>
                <a:stretch>
                  <a:fillRect l="-5479" r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B0936-887C-451B-9624-E21106F074DA}"/>
              </a:ext>
            </a:extLst>
          </p:cNvPr>
          <p:cNvCxnSpPr>
            <a:cxnSpLocks/>
          </p:cNvCxnSpPr>
          <p:nvPr/>
        </p:nvCxnSpPr>
        <p:spPr>
          <a:xfrm flipH="1">
            <a:off x="5056774" y="2112885"/>
            <a:ext cx="598301" cy="0"/>
          </a:xfrm>
          <a:prstGeom prst="straightConnector1">
            <a:avLst/>
          </a:prstGeom>
          <a:ln w="28575">
            <a:solidFill>
              <a:srgbClr val="11F758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F71E-CAB8-4408-950C-8F972B9AAAA5}"/>
              </a:ext>
            </a:extLst>
          </p:cNvPr>
          <p:cNvSpPr txBox="1"/>
          <p:nvPr/>
        </p:nvSpPr>
        <p:spPr>
          <a:xfrm>
            <a:off x="5655075" y="1951302"/>
            <a:ext cx="881848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6C20A-7DB2-4104-AD7E-9F7C021A0928}"/>
              </a:ext>
            </a:extLst>
          </p:cNvPr>
          <p:cNvCxnSpPr>
            <a:cxnSpLocks/>
          </p:cNvCxnSpPr>
          <p:nvPr/>
        </p:nvCxnSpPr>
        <p:spPr>
          <a:xfrm flipH="1" flipV="1">
            <a:off x="5060629" y="3758650"/>
            <a:ext cx="664616" cy="1"/>
          </a:xfrm>
          <a:prstGeom prst="straightConnector1">
            <a:avLst/>
          </a:prstGeom>
          <a:ln w="28575">
            <a:solidFill>
              <a:srgbClr val="152FF3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A3CC0-083D-466B-99EC-A3738E70DE08}"/>
              </a:ext>
            </a:extLst>
          </p:cNvPr>
          <p:cNvSpPr txBox="1"/>
          <p:nvPr/>
        </p:nvSpPr>
        <p:spPr>
          <a:xfrm>
            <a:off x="5725245" y="3587879"/>
            <a:ext cx="811677" cy="27699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4F61C-DBF2-4F2C-9352-65CB759B0C56}"/>
              </a:ext>
            </a:extLst>
          </p:cNvPr>
          <p:cNvSpPr txBox="1"/>
          <p:nvPr/>
        </p:nvSpPr>
        <p:spPr>
          <a:xfrm>
            <a:off x="4775199" y="2565704"/>
            <a:ext cx="1136941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817F8-0EB0-4D46-96D8-CD8B3621C529}"/>
              </a:ext>
            </a:extLst>
          </p:cNvPr>
          <p:cNvCxnSpPr>
            <a:cxnSpLocks/>
          </p:cNvCxnSpPr>
          <p:nvPr/>
        </p:nvCxnSpPr>
        <p:spPr>
          <a:xfrm>
            <a:off x="5912141" y="2796536"/>
            <a:ext cx="858046" cy="0"/>
          </a:xfrm>
          <a:prstGeom prst="straightConnector1">
            <a:avLst/>
          </a:prstGeom>
          <a:ln w="28575">
            <a:solidFill>
              <a:srgbClr val="AA12AE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2B4A83-1876-4C19-8CBD-AE1CFFBF05E7}"/>
              </a:ext>
            </a:extLst>
          </p:cNvPr>
          <p:cNvSpPr txBox="1"/>
          <p:nvPr/>
        </p:nvSpPr>
        <p:spPr>
          <a:xfrm>
            <a:off x="3380511" y="2187661"/>
            <a:ext cx="1034470" cy="461665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Controllable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86F40-7803-41A9-AED5-8AB0F27F15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97746" y="2649326"/>
            <a:ext cx="9067" cy="378043"/>
          </a:xfrm>
          <a:prstGeom prst="straightConnector1">
            <a:avLst/>
          </a:prstGeom>
          <a:ln w="28575">
            <a:solidFill>
              <a:srgbClr val="48BAC0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/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63B07D-57BC-4D62-A462-5F0922A11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221" y="4219356"/>
                <a:ext cx="3086047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759970-97E1-41B6-9707-0129FBD186BF}"/>
              </a:ext>
            </a:extLst>
          </p:cNvPr>
          <p:cNvCxnSpPr>
            <a:cxnSpLocks/>
          </p:cNvCxnSpPr>
          <p:nvPr/>
        </p:nvCxnSpPr>
        <p:spPr>
          <a:xfrm>
            <a:off x="6965381" y="1662545"/>
            <a:ext cx="0" cy="2821557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4FBFC1-56F8-4F70-8CFE-BAE57450CA2F}"/>
              </a:ext>
            </a:extLst>
          </p:cNvPr>
          <p:cNvCxnSpPr>
            <a:cxnSpLocks/>
          </p:cNvCxnSpPr>
          <p:nvPr/>
        </p:nvCxnSpPr>
        <p:spPr>
          <a:xfrm>
            <a:off x="6965381" y="4484102"/>
            <a:ext cx="131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F85A7-9ECC-4E19-B92D-A6981B398980}"/>
              </a:ext>
            </a:extLst>
          </p:cNvPr>
          <p:cNvCxnSpPr>
            <a:cxnSpLocks/>
          </p:cNvCxnSpPr>
          <p:nvPr/>
        </p:nvCxnSpPr>
        <p:spPr>
          <a:xfrm flipH="1">
            <a:off x="3040381" y="3163074"/>
            <a:ext cx="4691600" cy="0"/>
          </a:xfrm>
          <a:prstGeom prst="line">
            <a:avLst/>
          </a:prstGeom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51F72B-EB20-482E-853D-CD38D2B5DF54}"/>
              </a:ext>
            </a:extLst>
          </p:cNvPr>
          <p:cNvCxnSpPr>
            <a:cxnSpLocks/>
          </p:cNvCxnSpPr>
          <p:nvPr/>
        </p:nvCxnSpPr>
        <p:spPr>
          <a:xfrm>
            <a:off x="7731981" y="3164629"/>
            <a:ext cx="0" cy="16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/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0.44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F2277D-364E-490F-B190-8955DBDA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3269645"/>
                <a:ext cx="589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10</cp:revision>
  <dcterms:created xsi:type="dcterms:W3CDTF">2022-10-31T13:45:53Z</dcterms:created>
  <dcterms:modified xsi:type="dcterms:W3CDTF">2022-11-07T08:01:30Z</dcterms:modified>
</cp:coreProperties>
</file>