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AA2-6068-4367-A0BE-43989487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6352-4286-4A8B-B7B2-19EAD757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2ED4-B5C7-4653-8741-12AD6CB7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097-1F78-4F8B-AADE-45F951E7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9565-2235-41FF-AC67-8737152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173C-6B32-4D81-96E8-21D7C98E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1916-E914-47D6-A340-E8A8C99D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3C4A-67BB-4EF6-8F8D-F6AAD3F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7084-0698-48A9-9268-35B788DB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304-C362-402F-8BED-C7E90ED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C7487-D214-43F1-A3E6-0286E9340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9FAB-1435-4AF1-AA86-A2176519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2BDA-2445-4652-985D-F8137FE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C659-611A-4624-AFDB-D4AA1D8A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6621-C6E1-4627-BE35-280471A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7C7C-6300-444E-924D-E99C9016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187D-5A7F-462C-89FF-4A93DC70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2386-80E7-4AD3-91F3-A6FF643D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F3D2-5398-45E5-81B7-27506B6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F328-DBC1-4AAF-A80F-460691B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A5B-3F9D-466D-A79D-1D181A1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7A48-F807-4423-8088-559F78FB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E475-AD36-4FD8-84E8-36A6D71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E17-F8FE-4DAB-B556-184DED8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2CF4-9220-4EE2-B7B0-D709B08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9CAC-8D31-4AD9-84E3-04C60DCD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26D-27F9-49B0-84BB-4A0A2410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08D3-0B2C-4E98-BD8F-4DABE880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C3D5-C4D3-4E0B-9CB5-68B9C63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7A4A-D5ED-4DB9-AFE7-B4721F0D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6931-7B6B-429B-8C38-8CA91D2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7120-F70C-4F63-A1C0-648A753D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0E2D-AF70-4EF6-8031-20C3E0EC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8279-845B-46CE-B18C-8B6D1D48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65710-67D5-4651-B67B-DBED22E7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3B96-263B-4FDE-A558-44458E73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3965-1CB1-4DA9-A3D3-9A50D4DC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9C5EB-C0D6-45F0-A0FC-A4CDD06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5087-40F7-4D96-9126-B287DB6C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EF8E-E866-4E54-8CBE-6AA1BB68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119F-BE8D-46A6-A7C5-FD83BD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7270-F5C3-4DF3-9282-E69D60F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7FEF-159A-47C2-A356-48E71E15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847C1-3F93-433B-8C61-9C2E3B2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3383-1741-4D68-9A20-C2A46E4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3A526-D004-4A21-9E32-FB47CA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792A-366C-4AEE-99DF-998E1357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DE08-B416-4EB0-B7FE-8986B65F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FBC0-7634-481C-BECE-8E0BD0AE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FC39-8C0B-4D51-9E6D-7F0091F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D407-CC16-46F5-A4BB-84C3789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3186-C01A-4F4A-894F-55CD2958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B2F-FB37-4505-B06C-A3F73F5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5580-FD5F-4EA0-AC72-5EAC28701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F7A7-200A-4BC6-8649-7C7524DB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FF5C-18D5-47C4-A17A-AF0F22C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C2CA-D9E6-4B29-8927-4FD9DC2D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7A0F-6569-490A-9F0F-BF57407F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C74EC-B90A-4AAF-A687-7C94B21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271B-C642-4D9E-BD99-30FDB083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E942-8C7F-4E49-AF4B-E50D7F03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57B4-BDBA-4A41-8E47-96EF0EE7F9A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B088-8811-431A-B297-32CCAF10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4951-9AC0-4C53-9850-718E8A51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emf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7.emf"/><Relationship Id="rId26" Type="http://schemas.openxmlformats.org/officeDocument/2006/relationships/image" Target="../media/image47.png"/><Relationship Id="rId3" Type="http://schemas.openxmlformats.org/officeDocument/2006/relationships/image" Target="../media/image9.emf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6.emf"/><Relationship Id="rId25" Type="http://schemas.openxmlformats.org/officeDocument/2006/relationships/image" Target="../media/image46.png"/><Relationship Id="rId2" Type="http://schemas.openxmlformats.org/officeDocument/2006/relationships/image" Target="../media/image8.emf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sv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svg"/><Relationship Id="rId18" Type="http://schemas.openxmlformats.org/officeDocument/2006/relationships/image" Target="../media/image99.png"/><Relationship Id="rId3" Type="http://schemas.openxmlformats.org/officeDocument/2006/relationships/image" Target="../media/image84.svg"/><Relationship Id="rId21" Type="http://schemas.openxmlformats.org/officeDocument/2006/relationships/image" Target="../media/image102.png"/><Relationship Id="rId7" Type="http://schemas.openxmlformats.org/officeDocument/2006/relationships/image" Target="../media/image88.sv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svg"/><Relationship Id="rId24" Type="http://schemas.openxmlformats.org/officeDocument/2006/relationships/image" Target="../media/image105.png"/><Relationship Id="rId5" Type="http://schemas.openxmlformats.org/officeDocument/2006/relationships/image" Target="../media/image86.sv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sv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724537" y="4940713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87" y="201044"/>
            <a:ext cx="6058053" cy="170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F603B-7440-4CD4-9BA7-224175ACD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440" y="1780554"/>
            <a:ext cx="5607699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36" y="3326517"/>
            <a:ext cx="5607699" cy="15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830408" y="3446180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10" y="394081"/>
            <a:ext cx="5607698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08" y="5036277"/>
            <a:ext cx="5607699" cy="1590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E56D7-AAEA-470C-A575-8E84E08B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408" y="1865531"/>
            <a:ext cx="5607699" cy="15900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E5FEEB-CA08-4575-AB94-3ADA794B048A}"/>
              </a:ext>
            </a:extLst>
          </p:cNvPr>
          <p:cNvCxnSpPr>
            <a:cxnSpLocks/>
          </p:cNvCxnSpPr>
          <p:nvPr/>
        </p:nvCxnSpPr>
        <p:spPr>
          <a:xfrm>
            <a:off x="5585489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943564-8C42-43C7-968E-95AD16E82398}"/>
              </a:ext>
            </a:extLst>
          </p:cNvPr>
          <p:cNvCxnSpPr>
            <a:cxnSpLocks/>
          </p:cNvCxnSpPr>
          <p:nvPr/>
        </p:nvCxnSpPr>
        <p:spPr>
          <a:xfrm>
            <a:off x="4718304" y="174596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6C87B2-3958-4D87-985A-ADD09DE11A52}"/>
              </a:ext>
            </a:extLst>
          </p:cNvPr>
          <p:cNvCxnSpPr>
            <a:cxnSpLocks/>
          </p:cNvCxnSpPr>
          <p:nvPr/>
        </p:nvCxnSpPr>
        <p:spPr>
          <a:xfrm>
            <a:off x="5884193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1A4B3-6CA8-41EE-93E8-1E4AC65245F8}"/>
              </a:ext>
            </a:extLst>
          </p:cNvPr>
          <p:cNvCxnSpPr/>
          <p:nvPr/>
        </p:nvCxnSpPr>
        <p:spPr>
          <a:xfrm>
            <a:off x="4767072" y="394081"/>
            <a:ext cx="69357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664110D-B3B2-4E82-8F6F-5F4A3B049F5E}"/>
              </a:ext>
            </a:extLst>
          </p:cNvPr>
          <p:cNvSpPr/>
          <p:nvPr/>
        </p:nvSpPr>
        <p:spPr>
          <a:xfrm>
            <a:off x="3076610" y="59531"/>
            <a:ext cx="4901907" cy="6592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45D2-7614-4969-9E2A-E520B139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4415790"/>
            <a:ext cx="4556760" cy="134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43BB9-1630-4C53-8E8F-5E3689445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01"/>
          <a:stretch/>
        </p:blipFill>
        <p:spPr>
          <a:xfrm>
            <a:off x="3154680" y="3192780"/>
            <a:ext cx="4572000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185166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50673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469087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4431792" y="271716"/>
            <a:ext cx="0" cy="558648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 flipH="1">
            <a:off x="5638800" y="285702"/>
            <a:ext cx="12192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>
            <a:off x="5384292" y="299688"/>
            <a:ext cx="0" cy="56134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6329172" y="285702"/>
            <a:ext cx="0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658063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/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/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4690872" y="79248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4431792" y="43457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/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/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6F16D5-50B0-46BF-BCEE-C7DE83849935}"/>
              </a:ext>
            </a:extLst>
          </p:cNvPr>
          <p:cNvCxnSpPr>
            <a:cxnSpLocks/>
          </p:cNvCxnSpPr>
          <p:nvPr/>
        </p:nvCxnSpPr>
        <p:spPr>
          <a:xfrm>
            <a:off x="3793998" y="5748621"/>
            <a:ext cx="0" cy="16449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BC7B5155-D6B9-45A4-871A-4CB4BF966EF9}"/>
              </a:ext>
            </a:extLst>
          </p:cNvPr>
          <p:cNvSpPr/>
          <p:nvPr/>
        </p:nvSpPr>
        <p:spPr>
          <a:xfrm>
            <a:off x="1593995" y="149290"/>
            <a:ext cx="9605347" cy="3928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51" y="205740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31" y="71247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318864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2929563" y="628888"/>
            <a:ext cx="0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>
            <a:off x="4136571" y="648685"/>
            <a:ext cx="3048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 flipH="1">
            <a:off x="3864019" y="614027"/>
            <a:ext cx="18044" cy="287224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4832079" y="614027"/>
            <a:ext cx="1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507840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4136571" y="317754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3188643" y="99822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2929563" y="64031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80390A6C-A0BF-4F9A-9564-F61EF7702E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41317" y="2089785"/>
            <a:ext cx="4556760" cy="13487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C4F4E7-8F97-4C07-93A8-2CC208E0FF2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9101"/>
          <a:stretch/>
        </p:blipFill>
        <p:spPr>
          <a:xfrm>
            <a:off x="6348937" y="866775"/>
            <a:ext cx="457200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/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/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/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/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  <a:blipFill>
                <a:blip r:embed="rId22"/>
                <a:stretch>
                  <a:fillRect l="-2381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17661-A93D-4E01-94D8-9DE7A7C5E01B}"/>
              </a:ext>
            </a:extLst>
          </p:cNvPr>
          <p:cNvCxnSpPr>
            <a:cxnSpLocks/>
          </p:cNvCxnSpPr>
          <p:nvPr/>
        </p:nvCxnSpPr>
        <p:spPr>
          <a:xfrm>
            <a:off x="2293799" y="3277493"/>
            <a:ext cx="0" cy="20166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47694-B77F-4239-8025-AA6CE3A8BEE0}"/>
              </a:ext>
            </a:extLst>
          </p:cNvPr>
          <p:cNvCxnSpPr>
            <a:cxnSpLocks/>
          </p:cNvCxnSpPr>
          <p:nvPr/>
        </p:nvCxnSpPr>
        <p:spPr>
          <a:xfrm>
            <a:off x="7866062" y="628888"/>
            <a:ext cx="29195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75EC20-62F0-452D-B025-66B8DA2BD36E}"/>
              </a:ext>
            </a:extLst>
          </p:cNvPr>
          <p:cNvCxnSpPr>
            <a:cxnSpLocks/>
          </p:cNvCxnSpPr>
          <p:nvPr/>
        </p:nvCxnSpPr>
        <p:spPr>
          <a:xfrm>
            <a:off x="7625439" y="628888"/>
            <a:ext cx="5433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14DFDD-62E4-4DEC-868F-15E6257E2B78}"/>
              </a:ext>
            </a:extLst>
          </p:cNvPr>
          <p:cNvCxnSpPr>
            <a:cxnSpLocks/>
          </p:cNvCxnSpPr>
          <p:nvPr/>
        </p:nvCxnSpPr>
        <p:spPr>
          <a:xfrm flipH="1">
            <a:off x="8832716" y="628888"/>
            <a:ext cx="10932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228405-EAC3-445B-9721-5BBF53C24D65}"/>
              </a:ext>
            </a:extLst>
          </p:cNvPr>
          <p:cNvCxnSpPr>
            <a:cxnSpLocks/>
          </p:cNvCxnSpPr>
          <p:nvPr/>
        </p:nvCxnSpPr>
        <p:spPr>
          <a:xfrm flipH="1">
            <a:off x="8580265" y="640318"/>
            <a:ext cx="2651" cy="284595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AA913-A37B-482D-8131-F0F9C4751B94}"/>
              </a:ext>
            </a:extLst>
          </p:cNvPr>
          <p:cNvCxnSpPr>
            <a:cxnSpLocks/>
          </p:cNvCxnSpPr>
          <p:nvPr/>
        </p:nvCxnSpPr>
        <p:spPr>
          <a:xfrm>
            <a:off x="9513676" y="628888"/>
            <a:ext cx="14576" cy="285026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1C056-7225-4600-B34D-CD53845B121C}"/>
              </a:ext>
            </a:extLst>
          </p:cNvPr>
          <p:cNvCxnSpPr>
            <a:cxnSpLocks/>
          </p:cNvCxnSpPr>
          <p:nvPr/>
        </p:nvCxnSpPr>
        <p:spPr>
          <a:xfrm flipH="1">
            <a:off x="9774576" y="648685"/>
            <a:ext cx="22532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50F4A4-146C-4BFA-9AA1-CF37403D8A1F}"/>
              </a:ext>
            </a:extLst>
          </p:cNvPr>
          <p:cNvSpPr txBox="1"/>
          <p:nvPr/>
        </p:nvSpPr>
        <p:spPr>
          <a:xfrm>
            <a:off x="8829240" y="2764155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/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/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/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/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/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/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/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36094F-2508-47B1-BEFC-7B17EE07B80B}"/>
              </a:ext>
            </a:extLst>
          </p:cNvPr>
          <p:cNvCxnSpPr>
            <a:cxnSpLocks/>
          </p:cNvCxnSpPr>
          <p:nvPr/>
        </p:nvCxnSpPr>
        <p:spPr>
          <a:xfrm>
            <a:off x="6989972" y="3302893"/>
            <a:ext cx="0" cy="19112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FBBE4F2-3E50-484B-86CC-E98F8956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956" y="1116431"/>
            <a:ext cx="6211538" cy="46251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10E8A-0A83-4ECF-B0FD-3CEC5434F593}"/>
              </a:ext>
            </a:extLst>
          </p:cNvPr>
          <p:cNvCxnSpPr>
            <a:cxnSpLocks/>
          </p:cNvCxnSpPr>
          <p:nvPr/>
        </p:nvCxnSpPr>
        <p:spPr>
          <a:xfrm>
            <a:off x="4777273" y="1968759"/>
            <a:ext cx="301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9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12B04AA-A63A-4DD8-A917-441C3DFE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514" y="805120"/>
            <a:ext cx="6532246" cy="4633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0913-3BA3-4258-A4C7-6F183D88E66C}"/>
              </a:ext>
            </a:extLst>
          </p:cNvPr>
          <p:cNvCxnSpPr>
            <a:cxnSpLocks/>
          </p:cNvCxnSpPr>
          <p:nvPr/>
        </p:nvCxnSpPr>
        <p:spPr>
          <a:xfrm flipV="1">
            <a:off x="2469514" y="93307"/>
            <a:ext cx="1" cy="583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4D35A-F6B0-4684-B84C-23FF758D2506}"/>
              </a:ext>
            </a:extLst>
          </p:cNvPr>
          <p:cNvCxnSpPr>
            <a:cxnSpLocks/>
          </p:cNvCxnSpPr>
          <p:nvPr/>
        </p:nvCxnSpPr>
        <p:spPr>
          <a:xfrm>
            <a:off x="2469514" y="2169886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044EF-FE81-4AB6-ABEE-EBAD2BE3C5C8}"/>
              </a:ext>
            </a:extLst>
          </p:cNvPr>
          <p:cNvCxnSpPr>
            <a:cxnSpLocks/>
          </p:cNvCxnSpPr>
          <p:nvPr/>
        </p:nvCxnSpPr>
        <p:spPr>
          <a:xfrm flipV="1">
            <a:off x="6019081" y="93307"/>
            <a:ext cx="5140" cy="5840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B2BDA-F089-4328-B8E3-13D81DE3E961}"/>
              </a:ext>
            </a:extLst>
          </p:cNvPr>
          <p:cNvCxnSpPr>
            <a:cxnSpLocks/>
          </p:cNvCxnSpPr>
          <p:nvPr/>
        </p:nvCxnSpPr>
        <p:spPr>
          <a:xfrm>
            <a:off x="6008926" y="2177143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FE5A1-F723-4774-B9DE-127CE4C56913}"/>
              </a:ext>
            </a:extLst>
          </p:cNvPr>
          <p:cNvCxnSpPr>
            <a:cxnSpLocks/>
          </p:cNvCxnSpPr>
          <p:nvPr/>
        </p:nvCxnSpPr>
        <p:spPr>
          <a:xfrm>
            <a:off x="2469514" y="377147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4FF51-2870-4240-80EB-F10806819622}"/>
              </a:ext>
            </a:extLst>
          </p:cNvPr>
          <p:cNvCxnSpPr>
            <a:cxnSpLocks/>
          </p:cNvCxnSpPr>
          <p:nvPr/>
        </p:nvCxnSpPr>
        <p:spPr>
          <a:xfrm>
            <a:off x="6008926" y="3735355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3D39D-C6CE-4447-ACF2-E558582C8D37}"/>
              </a:ext>
            </a:extLst>
          </p:cNvPr>
          <p:cNvCxnSpPr>
            <a:cxnSpLocks/>
          </p:cNvCxnSpPr>
          <p:nvPr/>
        </p:nvCxnSpPr>
        <p:spPr>
          <a:xfrm>
            <a:off x="2469514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5C4AF-1388-4441-B107-A6D37372C49F}"/>
              </a:ext>
            </a:extLst>
          </p:cNvPr>
          <p:cNvCxnSpPr>
            <a:cxnSpLocks/>
          </p:cNvCxnSpPr>
          <p:nvPr/>
        </p:nvCxnSpPr>
        <p:spPr>
          <a:xfrm>
            <a:off x="6008926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/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/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/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/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/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/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/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/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/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0F098A-9C21-4E4A-B497-97891914C356}"/>
              </a:ext>
            </a:extLst>
          </p:cNvPr>
          <p:cNvCxnSpPr>
            <a:cxnSpLocks/>
          </p:cNvCxnSpPr>
          <p:nvPr/>
        </p:nvCxnSpPr>
        <p:spPr>
          <a:xfrm>
            <a:off x="6003453" y="12636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BB472D-B8A2-41B1-B821-7D8C7AB13AF8}"/>
              </a:ext>
            </a:extLst>
          </p:cNvPr>
          <p:cNvCxnSpPr>
            <a:cxnSpLocks/>
          </p:cNvCxnSpPr>
          <p:nvPr/>
        </p:nvCxnSpPr>
        <p:spPr>
          <a:xfrm>
            <a:off x="6013613" y="27495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/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/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/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61AF75-1C4E-4A3A-9AF2-1513624B50CB}"/>
              </a:ext>
            </a:extLst>
          </p:cNvPr>
          <p:cNvCxnSpPr>
            <a:cxnSpLocks/>
          </p:cNvCxnSpPr>
          <p:nvPr/>
        </p:nvCxnSpPr>
        <p:spPr>
          <a:xfrm>
            <a:off x="3668622" y="665959"/>
            <a:ext cx="0" cy="52589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71CA73-2AD1-4D14-A01B-8BF5FD1BF86B}"/>
              </a:ext>
            </a:extLst>
          </p:cNvPr>
          <p:cNvCxnSpPr>
            <a:cxnSpLocks/>
          </p:cNvCxnSpPr>
          <p:nvPr/>
        </p:nvCxnSpPr>
        <p:spPr>
          <a:xfrm>
            <a:off x="4113750" y="388024"/>
            <a:ext cx="3065" cy="552191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/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/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6679A2-787D-421D-8FD6-D13A44D0F81E}"/>
              </a:ext>
            </a:extLst>
          </p:cNvPr>
          <p:cNvCxnSpPr>
            <a:cxnSpLocks/>
          </p:cNvCxnSpPr>
          <p:nvPr/>
        </p:nvCxnSpPr>
        <p:spPr>
          <a:xfrm>
            <a:off x="7198928" y="604856"/>
            <a:ext cx="19522" cy="53288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9B616E-BD89-4092-9A91-CF3EE571ED0C}"/>
              </a:ext>
            </a:extLst>
          </p:cNvPr>
          <p:cNvCxnSpPr>
            <a:cxnSpLocks/>
          </p:cNvCxnSpPr>
          <p:nvPr/>
        </p:nvCxnSpPr>
        <p:spPr>
          <a:xfrm>
            <a:off x="7638334" y="363894"/>
            <a:ext cx="0" cy="556985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9C85EC-255B-4B86-8571-B51608FA25D0}"/>
              </a:ext>
            </a:extLst>
          </p:cNvPr>
          <p:cNvCxnSpPr>
            <a:cxnSpLocks/>
          </p:cNvCxnSpPr>
          <p:nvPr/>
        </p:nvCxnSpPr>
        <p:spPr>
          <a:xfrm>
            <a:off x="2474988" y="674767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598B57-F718-4184-A0BB-09A7B7F2A088}"/>
              </a:ext>
            </a:extLst>
          </p:cNvPr>
          <p:cNvCxnSpPr>
            <a:cxnSpLocks/>
          </p:cNvCxnSpPr>
          <p:nvPr/>
        </p:nvCxnSpPr>
        <p:spPr>
          <a:xfrm>
            <a:off x="2469514" y="351602"/>
            <a:ext cx="164730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/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/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085AA1-9E1B-4AC9-B422-1D5C6A38EF8F}"/>
              </a:ext>
            </a:extLst>
          </p:cNvPr>
          <p:cNvCxnSpPr>
            <a:cxnSpLocks/>
          </p:cNvCxnSpPr>
          <p:nvPr/>
        </p:nvCxnSpPr>
        <p:spPr>
          <a:xfrm>
            <a:off x="6024222" y="687059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3CEBC75-0508-497B-813D-FFD06ADF5C2E}"/>
              </a:ext>
            </a:extLst>
          </p:cNvPr>
          <p:cNvCxnSpPr>
            <a:cxnSpLocks/>
          </p:cNvCxnSpPr>
          <p:nvPr/>
        </p:nvCxnSpPr>
        <p:spPr>
          <a:xfrm>
            <a:off x="6024222" y="363894"/>
            <a:ext cx="16141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6239539-9EE6-4462-A04C-C1C083A8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5" y="3171825"/>
            <a:ext cx="1085850" cy="5143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2BF29D-0126-4E11-BC2C-D6FADBA1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2145665"/>
            <a:ext cx="1076325" cy="5143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92751FC-EC79-47C0-8403-D20BAC79F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600" y="4264025"/>
            <a:ext cx="1076325" cy="514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3AE1C4-1D2F-4498-8C91-67BD5FDEC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202" y="2160905"/>
            <a:ext cx="1057275" cy="1047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E05E09-161E-4419-B006-555555F00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202" y="3293745"/>
            <a:ext cx="1123950" cy="1809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369D77-1426-4143-B2B9-AAD48DC6E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4539" y="4264025"/>
            <a:ext cx="1057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3CE775D-1179-4F4B-84CE-FB0BB1AE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497" y="1150620"/>
            <a:ext cx="1152525" cy="838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70E90C-6577-4AF8-A8AC-F7041477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012" y="2370453"/>
            <a:ext cx="1133475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E785DF-A93A-42DD-9BDD-C6CD4107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8496" y="3587114"/>
            <a:ext cx="1152525" cy="838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F13A06-DF9F-46CF-B121-814480131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9126" y="1163855"/>
            <a:ext cx="1152525" cy="76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976F5A-6A1D-4D3F-AD45-30D1CD758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7060" y="2383716"/>
            <a:ext cx="1152525" cy="1428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693BE74-05FF-47DF-A18F-F0F96FC614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1089" y="3839526"/>
            <a:ext cx="1152525" cy="3333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48EE08-5BB7-4F4A-A42E-118551813A28}"/>
              </a:ext>
            </a:extLst>
          </p:cNvPr>
          <p:cNvCxnSpPr>
            <a:cxnSpLocks/>
          </p:cNvCxnSpPr>
          <p:nvPr/>
        </p:nvCxnSpPr>
        <p:spPr>
          <a:xfrm flipH="1" flipV="1">
            <a:off x="3218496" y="605307"/>
            <a:ext cx="4758" cy="4020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AE909-24A5-4140-A4EE-077201D7E91C}"/>
              </a:ext>
            </a:extLst>
          </p:cNvPr>
          <p:cNvCxnSpPr>
            <a:cxnSpLocks/>
          </p:cNvCxnSpPr>
          <p:nvPr/>
        </p:nvCxnSpPr>
        <p:spPr>
          <a:xfrm flipH="1" flipV="1">
            <a:off x="4910110" y="605307"/>
            <a:ext cx="20982" cy="40200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15F2E-86B3-4B4B-92E5-4083AA9E2A58}"/>
              </a:ext>
            </a:extLst>
          </p:cNvPr>
          <p:cNvCxnSpPr>
            <a:cxnSpLocks/>
          </p:cNvCxnSpPr>
          <p:nvPr/>
        </p:nvCxnSpPr>
        <p:spPr>
          <a:xfrm>
            <a:off x="3218496" y="1988820"/>
            <a:ext cx="30177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A83B04-C4D9-4ADC-9180-5C218E0258EB}"/>
              </a:ext>
            </a:extLst>
          </p:cNvPr>
          <p:cNvCxnSpPr>
            <a:cxnSpLocks/>
          </p:cNvCxnSpPr>
          <p:nvPr/>
        </p:nvCxnSpPr>
        <p:spPr>
          <a:xfrm flipV="1">
            <a:off x="3218496" y="3206040"/>
            <a:ext cx="3017712" cy="26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C9CE4-F9AC-443E-B58E-9F84A49CD4A8}"/>
              </a:ext>
            </a:extLst>
          </p:cNvPr>
          <p:cNvCxnSpPr>
            <a:cxnSpLocks/>
          </p:cNvCxnSpPr>
          <p:nvPr/>
        </p:nvCxnSpPr>
        <p:spPr>
          <a:xfrm flipV="1">
            <a:off x="3218496" y="3984939"/>
            <a:ext cx="307867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9771AF-E270-4A74-AB22-5846BE326B87}"/>
              </a:ext>
            </a:extLst>
          </p:cNvPr>
          <p:cNvCxnSpPr>
            <a:cxnSpLocks/>
          </p:cNvCxnSpPr>
          <p:nvPr/>
        </p:nvCxnSpPr>
        <p:spPr>
          <a:xfrm>
            <a:off x="3714342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BE88E1-738B-4D48-B12A-144B5BE6B5F7}"/>
              </a:ext>
            </a:extLst>
          </p:cNvPr>
          <p:cNvCxnSpPr>
            <a:cxnSpLocks/>
          </p:cNvCxnSpPr>
          <p:nvPr/>
        </p:nvCxnSpPr>
        <p:spPr>
          <a:xfrm>
            <a:off x="3877537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03DEE2-04F6-456E-AD4A-17B9E400F838}"/>
              </a:ext>
            </a:extLst>
          </p:cNvPr>
          <p:cNvCxnSpPr>
            <a:cxnSpLocks/>
          </p:cNvCxnSpPr>
          <p:nvPr/>
        </p:nvCxnSpPr>
        <p:spPr>
          <a:xfrm>
            <a:off x="5426937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DA25C-892D-4C09-A9C1-5205A7ABB9EC}"/>
              </a:ext>
            </a:extLst>
          </p:cNvPr>
          <p:cNvCxnSpPr>
            <a:cxnSpLocks/>
          </p:cNvCxnSpPr>
          <p:nvPr/>
        </p:nvCxnSpPr>
        <p:spPr>
          <a:xfrm>
            <a:off x="5567145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/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/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475CF-57FA-4CF0-AA73-FAD4A5DF44D4}"/>
              </a:ext>
            </a:extLst>
          </p:cNvPr>
          <p:cNvCxnSpPr>
            <a:cxnSpLocks/>
          </p:cNvCxnSpPr>
          <p:nvPr/>
        </p:nvCxnSpPr>
        <p:spPr>
          <a:xfrm>
            <a:off x="3267667" y="1054693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8D9346-0566-4350-B358-CE51531E1C22}"/>
              </a:ext>
            </a:extLst>
          </p:cNvPr>
          <p:cNvCxnSpPr>
            <a:cxnSpLocks/>
          </p:cNvCxnSpPr>
          <p:nvPr/>
        </p:nvCxnSpPr>
        <p:spPr>
          <a:xfrm>
            <a:off x="3264525" y="768365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/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/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D5EEC-418E-4852-BCAA-6652DCC94526}"/>
              </a:ext>
            </a:extLst>
          </p:cNvPr>
          <p:cNvCxnSpPr>
            <a:cxnSpLocks/>
          </p:cNvCxnSpPr>
          <p:nvPr/>
        </p:nvCxnSpPr>
        <p:spPr>
          <a:xfrm>
            <a:off x="4958861" y="1029076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DC9E-1789-4681-A888-7C37001666F4}"/>
              </a:ext>
            </a:extLst>
          </p:cNvPr>
          <p:cNvCxnSpPr>
            <a:cxnSpLocks/>
          </p:cNvCxnSpPr>
          <p:nvPr/>
        </p:nvCxnSpPr>
        <p:spPr>
          <a:xfrm>
            <a:off x="4955719" y="742748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/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/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/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/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/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/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/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/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/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A507BBE-0606-4A41-9891-6C148A5146A4}"/>
              </a:ext>
            </a:extLst>
          </p:cNvPr>
          <p:cNvCxnSpPr>
            <a:cxnSpLocks/>
          </p:cNvCxnSpPr>
          <p:nvPr/>
        </p:nvCxnSpPr>
        <p:spPr>
          <a:xfrm flipV="1">
            <a:off x="4825460" y="1470131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0E73AB6-5E9E-409D-8296-99CBCAE4D5B8}"/>
              </a:ext>
            </a:extLst>
          </p:cNvPr>
          <p:cNvCxnSpPr>
            <a:cxnSpLocks/>
          </p:cNvCxnSpPr>
          <p:nvPr/>
        </p:nvCxnSpPr>
        <p:spPr>
          <a:xfrm flipV="1">
            <a:off x="4825460" y="1512041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4532540-5422-40F0-8647-CE393AA9217B}"/>
              </a:ext>
            </a:extLst>
          </p:cNvPr>
          <p:cNvCxnSpPr>
            <a:cxnSpLocks/>
          </p:cNvCxnSpPr>
          <p:nvPr/>
        </p:nvCxnSpPr>
        <p:spPr>
          <a:xfrm flipV="1">
            <a:off x="4830540" y="2812693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4DEC90-4B16-454A-BDCC-E897E075DC43}"/>
              </a:ext>
            </a:extLst>
          </p:cNvPr>
          <p:cNvCxnSpPr>
            <a:cxnSpLocks/>
          </p:cNvCxnSpPr>
          <p:nvPr/>
        </p:nvCxnSpPr>
        <p:spPr>
          <a:xfrm flipV="1">
            <a:off x="4830540" y="2854603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15</cp:revision>
  <dcterms:created xsi:type="dcterms:W3CDTF">2021-06-22T07:23:06Z</dcterms:created>
  <dcterms:modified xsi:type="dcterms:W3CDTF">2021-06-28T21:17:51Z</dcterms:modified>
</cp:coreProperties>
</file>