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EF1C-FC07-4F4D-AD05-ADD6BD8284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590" y="1333240"/>
            <a:ext cx="5731510" cy="1574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108BC-EC60-41B7-9DE7-25CD3F59FA91}"/>
              </a:ext>
            </a:extLst>
          </p:cNvPr>
          <p:cNvSpPr/>
          <p:nvPr/>
        </p:nvSpPr>
        <p:spPr>
          <a:xfrm>
            <a:off x="2620851" y="1616298"/>
            <a:ext cx="2698124" cy="5602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54CE5-FC21-4362-8C38-524C0EFA2397}"/>
              </a:ext>
            </a:extLst>
          </p:cNvPr>
          <p:cNvSpPr/>
          <p:nvPr/>
        </p:nvSpPr>
        <p:spPr>
          <a:xfrm>
            <a:off x="601663" y="2120322"/>
            <a:ext cx="4833221" cy="560231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4BF69-5419-4F25-88D1-832DA3C6D472}"/>
              </a:ext>
            </a:extLst>
          </p:cNvPr>
          <p:cNvSpPr/>
          <p:nvPr/>
        </p:nvSpPr>
        <p:spPr>
          <a:xfrm>
            <a:off x="1526146" y="1616298"/>
            <a:ext cx="978795" cy="504024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EC99C5-6233-4445-81E8-85D2247B25DD}"/>
              </a:ext>
            </a:extLst>
          </p:cNvPr>
          <p:cNvCxnSpPr>
            <a:cxnSpLocks/>
          </p:cNvCxnSpPr>
          <p:nvPr/>
        </p:nvCxnSpPr>
        <p:spPr>
          <a:xfrm flipV="1">
            <a:off x="2079938" y="959476"/>
            <a:ext cx="0" cy="5988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FAB4-9E9B-4F98-8727-CD4EA1858346}"/>
              </a:ext>
            </a:extLst>
          </p:cNvPr>
          <p:cNvCxnSpPr/>
          <p:nvPr/>
        </p:nvCxnSpPr>
        <p:spPr>
          <a:xfrm flipV="1">
            <a:off x="4114800" y="837127"/>
            <a:ext cx="0" cy="72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7E0211-5B96-4CB1-B7D0-A19736BBF3BF}"/>
              </a:ext>
            </a:extLst>
          </p:cNvPr>
          <p:cNvCxnSpPr/>
          <p:nvPr/>
        </p:nvCxnSpPr>
        <p:spPr>
          <a:xfrm>
            <a:off x="2968581" y="2752859"/>
            <a:ext cx="0" cy="56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2D69BA-DCCB-4D4B-A3CC-56E4B778A8F0}"/>
              </a:ext>
            </a:extLst>
          </p:cNvPr>
          <p:cNvSpPr txBox="1"/>
          <p:nvPr/>
        </p:nvSpPr>
        <p:spPr>
          <a:xfrm>
            <a:off x="2504941" y="3329135"/>
            <a:ext cx="221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Band harmonics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BEC4E-B32C-4B6C-BF5D-3ACAC6135FF0}"/>
              </a:ext>
            </a:extLst>
          </p:cNvPr>
          <p:cNvSpPr txBox="1"/>
          <p:nvPr/>
        </p:nvSpPr>
        <p:spPr>
          <a:xfrm>
            <a:off x="1729201" y="46165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91F5D-5F6A-4F8D-892E-8A0B59CE6AAA}"/>
              </a:ext>
            </a:extLst>
          </p:cNvPr>
          <p:cNvSpPr txBox="1"/>
          <p:nvPr/>
        </p:nvSpPr>
        <p:spPr>
          <a:xfrm>
            <a:off x="3754192" y="42987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/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Parameters: </a:t>
                </a:r>
              </a:p>
              <a:p>
                <a:endParaRPr lang="tr-T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output(fundamental)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carrier(switching) frequency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phase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carrier phase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  <a:blipFill>
                <a:blip r:embed="rId3"/>
                <a:stretch>
                  <a:fillRect l="-662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537209-9112-4E21-932F-ACEA6599AE58}"/>
              </a:ext>
            </a:extLst>
          </p:cNvPr>
          <p:cNvCxnSpPr>
            <a:cxnSpLocks/>
          </p:cNvCxnSpPr>
          <p:nvPr/>
        </p:nvCxnSpPr>
        <p:spPr>
          <a:xfrm flipH="1">
            <a:off x="2015543" y="2533864"/>
            <a:ext cx="1" cy="1510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/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/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5C3BD8-591A-4A60-8BB8-A042AD860C1D}"/>
              </a:ext>
            </a:extLst>
          </p:cNvPr>
          <p:cNvCxnSpPr/>
          <p:nvPr/>
        </p:nvCxnSpPr>
        <p:spPr>
          <a:xfrm flipV="1">
            <a:off x="3284113" y="340777"/>
            <a:ext cx="0" cy="142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DB45B5-B7AB-4525-82BE-549C98A5F62A}"/>
              </a:ext>
            </a:extLst>
          </p:cNvPr>
          <p:cNvSpPr txBox="1"/>
          <p:nvPr/>
        </p:nvSpPr>
        <p:spPr>
          <a:xfrm>
            <a:off x="1416677" y="4714224"/>
            <a:ext cx="7527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is independent from carrier(switching) frequency and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even harmonics of the switching and the sign of the odd harmonics is alternated.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harmonics are independent from fundamental frequency and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side band harmonics are affected by all fundamental and carrier frequency and phases.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3072684" y="367049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the Switching Harmonics and Side Bands </a:t>
            </a:r>
          </a:p>
        </p:txBody>
      </p:sp>
      <p:pic>
        <p:nvPicPr>
          <p:cNvPr id="1026" name="Picture 2" descr="Positive sequence Negative sequence Zero sequence Symmetrical components in  tamil - YouTube">
            <a:extLst>
              <a:ext uri="{FF2B5EF4-FFF2-40B4-BE49-F238E27FC236}">
                <a16:creationId xmlns:a16="http://schemas.microsoft.com/office/drawing/2014/main" id="{71D7434B-5EDB-4CB6-B51A-AD9533E3D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6" b="13286"/>
          <a:stretch/>
        </p:blipFill>
        <p:spPr bwMode="auto">
          <a:xfrm>
            <a:off x="397097" y="982013"/>
            <a:ext cx="4572000" cy="15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C97C88-A99E-4915-A266-93CFDBAB16C1}"/>
              </a:ext>
            </a:extLst>
          </p:cNvPr>
          <p:cNvCxnSpPr/>
          <p:nvPr/>
        </p:nvCxnSpPr>
        <p:spPr>
          <a:xfrm flipV="1">
            <a:off x="1133341" y="262085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0BC98-F0D7-4F3A-B239-AAB117A0D9CC}"/>
              </a:ext>
            </a:extLst>
          </p:cNvPr>
          <p:cNvSpPr txBox="1"/>
          <p:nvPr/>
        </p:nvSpPr>
        <p:spPr>
          <a:xfrm>
            <a:off x="141668" y="4124457"/>
            <a:ext cx="241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fundamental is positive sequences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95457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95457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101818" r="-3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101818" r="-2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101818" r="-100830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101818" r="-830" b="-5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201818" r="-3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201818" r="-2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201818" r="-100830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201818" r="-830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301818" r="-3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301818" r="-2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301818" r="-100830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301818" r="-830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401818" r="-3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401818" r="-2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401818" r="-1008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401818" r="-8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501818" r="-3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501818" r="-2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501818" r="-100830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501818" r="-830" b="-1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601818" r="-3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601818" r="-2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601818" r="-100830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601818" r="-830" b="-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78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4019281" y="360610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Harmonics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E1BFF-83F8-430F-9D9F-FA5E2619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4" y="900716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5ECEF4-D727-4F81-83AF-68EA5B14ECD8}"/>
              </a:ext>
            </a:extLst>
          </p:cNvPr>
          <p:cNvSpPr txBox="1"/>
          <p:nvPr/>
        </p:nvSpPr>
        <p:spPr>
          <a:xfrm>
            <a:off x="6387922" y="1307206"/>
            <a:ext cx="381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= 0.6366  (ma=0 for 1st)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= 0.3005   (ma=1 for 1st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EB085-7295-48F0-A1CC-C10B7422C419}"/>
              </a:ext>
            </a:extLst>
          </p:cNvPr>
          <p:cNvCxnSpPr/>
          <p:nvPr/>
        </p:nvCxnSpPr>
        <p:spPr>
          <a:xfrm>
            <a:off x="7791718" y="1916978"/>
            <a:ext cx="0" cy="1132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5936AC-587D-4ABB-9514-43E0C421289B}"/>
              </a:ext>
            </a:extLst>
          </p:cNvPr>
          <p:cNvSpPr txBox="1"/>
          <p:nvPr/>
        </p:nvSpPr>
        <p:spPr>
          <a:xfrm>
            <a:off x="5742904" y="3105834"/>
            <a:ext cx="595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promising if we think the duty cycle control of DC motor</a:t>
            </a:r>
          </a:p>
        </p:txBody>
      </p:sp>
    </p:spTree>
    <p:extLst>
      <p:ext uri="{BB962C8B-B14F-4D97-AF65-F5344CB8AC3E}">
        <p14:creationId xmlns:p14="http://schemas.microsoft.com/office/powerpoint/2010/main" val="14308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5043151" y="312641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Band Harmonics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1E5CBA-F4F8-4BC4-9901-B9622145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5" y="810564"/>
            <a:ext cx="5334000" cy="4000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F384F7-C44B-4CE3-9BF2-3540B23901D0}"/>
              </a:ext>
            </a:extLst>
          </p:cNvPr>
          <p:cNvCxnSpPr/>
          <p:nvPr/>
        </p:nvCxnSpPr>
        <p:spPr>
          <a:xfrm flipH="1">
            <a:off x="5261020" y="3651161"/>
            <a:ext cx="656822" cy="32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64CEA7-7689-47A2-95FD-417FBD27E25A}"/>
              </a:ext>
            </a:extLst>
          </p:cNvPr>
          <p:cNvSpPr txBox="1"/>
          <p:nvPr/>
        </p:nvSpPr>
        <p:spPr>
          <a:xfrm>
            <a:off x="5988676" y="3429000"/>
            <a:ext cx="766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</p:spTree>
    <p:extLst>
      <p:ext uri="{BB962C8B-B14F-4D97-AF65-F5344CB8AC3E}">
        <p14:creationId xmlns:p14="http://schemas.microsoft.com/office/powerpoint/2010/main" val="16052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78E7-336C-4A16-8C8D-E639CA9E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" r="1"/>
          <a:stretch/>
        </p:blipFill>
        <p:spPr>
          <a:xfrm>
            <a:off x="276895" y="270457"/>
            <a:ext cx="11437611" cy="57922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4E0804-F057-4412-937F-A54B637F38FA}"/>
              </a:ext>
            </a:extLst>
          </p:cNvPr>
          <p:cNvCxnSpPr/>
          <p:nvPr/>
        </p:nvCxnSpPr>
        <p:spPr>
          <a:xfrm>
            <a:off x="8976575" y="605307"/>
            <a:ext cx="1223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37ECF2-E0D9-47DA-8E1B-60B0E7B21B64}"/>
              </a:ext>
            </a:extLst>
          </p:cNvPr>
          <p:cNvSpPr txBox="1"/>
          <p:nvPr/>
        </p:nvSpPr>
        <p:spPr>
          <a:xfrm>
            <a:off x="10251583" y="343697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Leg having higher switching frequency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EABCE-DDEA-4D7D-AFAF-1A0E8D6CE6DC}"/>
              </a:ext>
            </a:extLst>
          </p:cNvPr>
          <p:cNvCxnSpPr>
            <a:cxnSpLocks/>
          </p:cNvCxnSpPr>
          <p:nvPr/>
        </p:nvCxnSpPr>
        <p:spPr>
          <a:xfrm>
            <a:off x="9879266" y="5494986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14FA3-1AE9-4E77-B28F-DEF7A13FDF72}"/>
              </a:ext>
            </a:extLst>
          </p:cNvPr>
          <p:cNvSpPr txBox="1"/>
          <p:nvPr/>
        </p:nvSpPr>
        <p:spPr>
          <a:xfrm>
            <a:off x="9015211" y="5974089"/>
            <a:ext cx="236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side-bands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6A1C23-346A-4F52-BDE6-C9822F1B23AD}"/>
              </a:ext>
            </a:extLst>
          </p:cNvPr>
          <p:cNvCxnSpPr>
            <a:cxnSpLocks/>
          </p:cNvCxnSpPr>
          <p:nvPr/>
        </p:nvCxnSpPr>
        <p:spPr>
          <a:xfrm>
            <a:off x="5942624" y="5433811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2B798-8B32-4D77-AB86-64A7B6BFD712}"/>
              </a:ext>
            </a:extLst>
          </p:cNvPr>
          <p:cNvSpPr txBox="1"/>
          <p:nvPr/>
        </p:nvSpPr>
        <p:spPr>
          <a:xfrm>
            <a:off x="4924023" y="5956399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side-bands (positive, negative sequences)</a:t>
            </a:r>
          </a:p>
        </p:txBody>
      </p:sp>
    </p:spTree>
    <p:extLst>
      <p:ext uri="{BB962C8B-B14F-4D97-AF65-F5344CB8AC3E}">
        <p14:creationId xmlns:p14="http://schemas.microsoft.com/office/powerpoint/2010/main" val="1498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092DA2-6032-4D19-8BE6-4888C128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53723"/>
            <a:ext cx="5376145" cy="33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8CB4D4-C4B0-4988-95C1-31C533560608}"/>
              </a:ext>
            </a:extLst>
          </p:cNvPr>
          <p:cNvSpPr txBox="1"/>
          <p:nvPr/>
        </p:nvSpPr>
        <p:spPr>
          <a:xfrm>
            <a:off x="2275840" y="98552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ma=0.5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839BB-8D6E-4393-9461-A36159A9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1044"/>
            <a:ext cx="5527040" cy="3394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FF67A2-C183-485D-B832-AD673DF0580E}"/>
              </a:ext>
            </a:extLst>
          </p:cNvPr>
          <p:cNvSpPr txBox="1"/>
          <p:nvPr/>
        </p:nvSpPr>
        <p:spPr>
          <a:xfrm>
            <a:off x="8534402" y="98552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ma=0.9</a:t>
            </a:r>
          </a:p>
        </p:txBody>
      </p:sp>
    </p:spTree>
    <p:extLst>
      <p:ext uri="{BB962C8B-B14F-4D97-AF65-F5344CB8AC3E}">
        <p14:creationId xmlns:p14="http://schemas.microsoft.com/office/powerpoint/2010/main" val="21154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EA5452-F4B7-43E6-A312-9A72D34C9ADA}"/>
              </a:ext>
            </a:extLst>
          </p:cNvPr>
          <p:cNvCxnSpPr/>
          <p:nvPr/>
        </p:nvCxnSpPr>
        <p:spPr>
          <a:xfrm flipV="1">
            <a:off x="2285999" y="5093594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61776C-2D71-498B-937B-DA1126E40C3D}"/>
              </a:ext>
            </a:extLst>
          </p:cNvPr>
          <p:cNvSpPr txBox="1"/>
          <p:nvPr/>
        </p:nvSpPr>
        <p:spPr>
          <a:xfrm>
            <a:off x="1841678" y="5930721"/>
            <a:ext cx="180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C87F03-6D2F-4908-8E39-680BCD43DBBD}"/>
              </a:ext>
            </a:extLst>
          </p:cNvPr>
          <p:cNvCxnSpPr/>
          <p:nvPr/>
        </p:nvCxnSpPr>
        <p:spPr>
          <a:xfrm flipH="1">
            <a:off x="2350392" y="362925"/>
            <a:ext cx="206062" cy="6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9FD00-183A-4670-9147-040CA5DB5599}"/>
              </a:ext>
            </a:extLst>
          </p:cNvPr>
          <p:cNvSpPr txBox="1"/>
          <p:nvPr/>
        </p:nvSpPr>
        <p:spPr>
          <a:xfrm>
            <a:off x="2556454" y="183437"/>
            <a:ext cx="25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Side-Bands create the envelopes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B9E0EB-B260-43AE-A5E9-B447451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" y="1155969"/>
            <a:ext cx="4332882" cy="374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EBD4C-998A-4788-8B28-12D9490F1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1436196"/>
            <a:ext cx="5186906" cy="3185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276072-DA89-4213-8D2A-974318BB8091}"/>
              </a:ext>
            </a:extLst>
          </p:cNvPr>
          <p:cNvCxnSpPr/>
          <p:nvPr/>
        </p:nvCxnSpPr>
        <p:spPr>
          <a:xfrm flipV="1">
            <a:off x="8696897" y="4902194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73C623-8280-4B44-8CFE-2FB8A6A7A091}"/>
              </a:ext>
            </a:extLst>
          </p:cNvPr>
          <p:cNvSpPr txBox="1"/>
          <p:nvPr/>
        </p:nvSpPr>
        <p:spPr>
          <a:xfrm>
            <a:off x="7334716" y="5937220"/>
            <a:ext cx="307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has only switching harmonics </a:t>
            </a:r>
          </a:p>
        </p:txBody>
      </p:sp>
    </p:spTree>
    <p:extLst>
      <p:ext uri="{BB962C8B-B14F-4D97-AF65-F5344CB8AC3E}">
        <p14:creationId xmlns:p14="http://schemas.microsoft.com/office/powerpoint/2010/main" val="108019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F1BEC-C5B9-4E2D-AA5B-ACE24E7B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" y="604402"/>
            <a:ext cx="3910944" cy="350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33B8-7EE3-4292-A717-7A6698B4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31" y="553793"/>
            <a:ext cx="5868290" cy="36042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8A4D6-602E-4BA7-9838-B73CCA0FEEE8}"/>
              </a:ext>
            </a:extLst>
          </p:cNvPr>
          <p:cNvCxnSpPr/>
          <p:nvPr/>
        </p:nvCxnSpPr>
        <p:spPr>
          <a:xfrm flipV="1">
            <a:off x="2408349" y="4398135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895E1B-B10C-460C-B149-DB29B997B40E}"/>
              </a:ext>
            </a:extLst>
          </p:cNvPr>
          <p:cNvSpPr txBox="1"/>
          <p:nvPr/>
        </p:nvSpPr>
        <p:spPr>
          <a:xfrm>
            <a:off x="1964028" y="5235262"/>
            <a:ext cx="180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EFE047-D06D-4031-A9B3-26CB73F7619A}"/>
              </a:ext>
            </a:extLst>
          </p:cNvPr>
          <p:cNvCxnSpPr/>
          <p:nvPr/>
        </p:nvCxnSpPr>
        <p:spPr>
          <a:xfrm flipH="1">
            <a:off x="2395468" y="247015"/>
            <a:ext cx="206062" cy="6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337CF0-2D02-4C72-9DAC-568101B04C09}"/>
              </a:ext>
            </a:extLst>
          </p:cNvPr>
          <p:cNvSpPr txBox="1"/>
          <p:nvPr/>
        </p:nvSpPr>
        <p:spPr>
          <a:xfrm>
            <a:off x="2678805" y="0"/>
            <a:ext cx="25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Side-Bands create the envelopes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CE1DB-B2DF-4BCD-AEE0-21E0C9BEE705}"/>
              </a:ext>
            </a:extLst>
          </p:cNvPr>
          <p:cNvCxnSpPr/>
          <p:nvPr/>
        </p:nvCxnSpPr>
        <p:spPr>
          <a:xfrm flipV="1">
            <a:off x="9277081" y="4164169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04802D-41DC-420D-BA40-AA00AF29EFB3}"/>
              </a:ext>
            </a:extLst>
          </p:cNvPr>
          <p:cNvSpPr txBox="1"/>
          <p:nvPr/>
        </p:nvSpPr>
        <p:spPr>
          <a:xfrm>
            <a:off x="7853965" y="5001296"/>
            <a:ext cx="307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has only switching harmonics </a:t>
            </a:r>
          </a:p>
        </p:txBody>
      </p:sp>
    </p:spTree>
    <p:extLst>
      <p:ext uri="{BB962C8B-B14F-4D97-AF65-F5344CB8AC3E}">
        <p14:creationId xmlns:p14="http://schemas.microsoft.com/office/powerpoint/2010/main" val="9133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1245</TotalTime>
  <Words>254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56</cp:revision>
  <dcterms:created xsi:type="dcterms:W3CDTF">2021-02-23T19:35:32Z</dcterms:created>
  <dcterms:modified xsi:type="dcterms:W3CDTF">2021-07-05T12:23:46Z</dcterms:modified>
</cp:coreProperties>
</file>