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248359-F8CF-4039-B644-4F6879899DC1}">
          <p14:sldIdLst>
            <p14:sldId id="257"/>
            <p14:sldId id="258"/>
            <p14:sldId id="260"/>
            <p14:sldId id="262"/>
            <p14:sldId id="263"/>
            <p14:sldId id="261"/>
            <p14:sldId id="264"/>
            <p14:sldId id="265"/>
          </p14:sldIdLst>
        </p14:section>
        <p14:section name="Untitled Section" id="{77773651-976B-436B-836F-F6680DFA7FC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0762-7294-40E6-835F-A8EACA9EE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B60B0-39BF-4328-A85E-065F5E89C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D9A3-9923-4708-9247-C5D5070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195E3-C10B-44AA-9A2C-82BCF32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73F2-6F7F-4441-8349-70489BBC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0341-0060-4F3A-A097-2904E66A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BDE3B-BFC8-4357-A753-87B30B892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42B7-029E-4249-907E-6588BBB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3505-89A5-4E68-AF55-CDEB214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1CCF-702B-4083-8F7D-EB26310E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6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2015D-2958-46D8-8829-100CDC96C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29B8D-9877-4C03-9B65-104AB50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58F9-79ED-41CE-BEFF-21484C6B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C78FD-850A-4D09-9F69-DC31E39E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33D5-F32A-425C-9FFD-09404F73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CB1C-3220-411B-8256-D2747E6F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0416-3ADC-4650-A4EA-A7AF3710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58DC-4474-438D-8DA8-C1B75381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D111-0975-4394-8390-7535D38F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0EE8-150A-4ECD-B6D7-D995D3DC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3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0EB6-1DD0-4617-A5A5-21398D43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EA2DB-1DB5-4C73-985C-DBB9E306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4900-689C-4CF3-83EE-F21D18D3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107E-8860-4192-B92D-D699ADFD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A413-88EF-41DD-805C-987F21F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B45A-8AE5-41F6-A4DA-660D047B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8F520-DA5E-4CAD-8533-080F4BEF3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B6D51-EA45-46EF-B284-0E50A553D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A5494-0803-4E5B-8861-64887F40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C8699-669D-4CC7-8A12-9A6D4FB7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87824-4EC4-4C22-BB1B-2E08A0E5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23AF-0B1B-4D1F-A201-3E0D6329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39152-80C9-4CE3-AC3C-FE437689B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7D760-A165-4600-941D-3827214E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29CB6-65A2-45CE-93A1-F00728527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B5448-F4E8-41C4-A9E3-4883C153A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98A93-F192-4B04-95AD-413AC4E9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8D729-67BD-402E-96D5-4DE0856C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A86D-A4AD-42EA-B4B2-5BB77995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8C39-2B2E-47CB-872C-94DB27CB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DFD3C-26FB-49A9-A287-614E05E8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A0B3-2A2F-4E47-BF0A-3EB31C87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32D9F-2A08-4335-A3D6-D48B18CB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5DA2E-379E-400B-9383-5E120393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70C17-FA72-48C5-B19E-8EDF334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FDAB5-0AA2-4919-A900-9D668CE1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2555-DEF3-4418-B852-36823185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9815-E205-4817-A9B3-34C9F398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2AFF6-34A8-444A-901F-FD7495FE1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C980D-D0B0-4125-A2E6-9BF9CF05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0E26-54E0-4FAD-A276-58DFB1A6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2D665-14F6-4B24-BA2F-D548F2D4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3A9B-795B-4ABC-9203-E9217C8C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C78E2-4EF3-4E18-9AD4-B2CB2D88B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E4452-35B8-4976-AC9E-A9B7660F4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17067-BA03-4528-A453-27101BB1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F856F-3E85-4087-8294-FE7EAC17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B7044-BCE8-40FE-8889-FF1AABEE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F00B2-9AAF-4AF8-97F7-44351327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6729-B2A4-4CFF-B4FC-ABE6005AF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23725-2217-4329-AC18-D19F2011C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AAC6-1B35-43E1-A379-FB59D6E86936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941C-AEC3-4CA1-B9D1-1A47B6570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DC127-498E-4450-8EB2-9BE7E02B5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B4B0-6486-458E-A46D-CA5EBC6D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1EF1C-FC07-4F4D-AD05-ADD6BD8284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590" y="1333240"/>
            <a:ext cx="5731510" cy="1574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3108BC-EC60-41B7-9DE7-25CD3F59FA91}"/>
              </a:ext>
            </a:extLst>
          </p:cNvPr>
          <p:cNvSpPr/>
          <p:nvPr/>
        </p:nvSpPr>
        <p:spPr>
          <a:xfrm>
            <a:off x="2620851" y="1616298"/>
            <a:ext cx="2698124" cy="56023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54CE5-FC21-4362-8C38-524C0EFA2397}"/>
              </a:ext>
            </a:extLst>
          </p:cNvPr>
          <p:cNvSpPr/>
          <p:nvPr/>
        </p:nvSpPr>
        <p:spPr>
          <a:xfrm>
            <a:off x="601663" y="2120322"/>
            <a:ext cx="4833221" cy="560231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4BF69-5419-4F25-88D1-832DA3C6D472}"/>
              </a:ext>
            </a:extLst>
          </p:cNvPr>
          <p:cNvSpPr/>
          <p:nvPr/>
        </p:nvSpPr>
        <p:spPr>
          <a:xfrm>
            <a:off x="1526146" y="1616298"/>
            <a:ext cx="978795" cy="504024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EC99C5-6233-4445-81E8-85D2247B25DD}"/>
              </a:ext>
            </a:extLst>
          </p:cNvPr>
          <p:cNvCxnSpPr>
            <a:cxnSpLocks/>
          </p:cNvCxnSpPr>
          <p:nvPr/>
        </p:nvCxnSpPr>
        <p:spPr>
          <a:xfrm flipV="1">
            <a:off x="2079938" y="959476"/>
            <a:ext cx="0" cy="5988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FAB4-9E9B-4F98-8727-CD4EA1858346}"/>
              </a:ext>
            </a:extLst>
          </p:cNvPr>
          <p:cNvCxnSpPr/>
          <p:nvPr/>
        </p:nvCxnSpPr>
        <p:spPr>
          <a:xfrm flipV="1">
            <a:off x="4114800" y="837127"/>
            <a:ext cx="0" cy="721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7E0211-5B96-4CB1-B7D0-A19736BBF3BF}"/>
              </a:ext>
            </a:extLst>
          </p:cNvPr>
          <p:cNvCxnSpPr/>
          <p:nvPr/>
        </p:nvCxnSpPr>
        <p:spPr>
          <a:xfrm>
            <a:off x="2968581" y="2752859"/>
            <a:ext cx="0" cy="56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2D69BA-DCCB-4D4B-A3CC-56E4B778A8F0}"/>
              </a:ext>
            </a:extLst>
          </p:cNvPr>
          <p:cNvSpPr txBox="1"/>
          <p:nvPr/>
        </p:nvSpPr>
        <p:spPr>
          <a:xfrm>
            <a:off x="2504941" y="3329135"/>
            <a:ext cx="221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Band harmonics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CBEC4E-B32C-4B6C-BF5D-3ACAC6135FF0}"/>
              </a:ext>
            </a:extLst>
          </p:cNvPr>
          <p:cNvSpPr txBox="1"/>
          <p:nvPr/>
        </p:nvSpPr>
        <p:spPr>
          <a:xfrm>
            <a:off x="1729201" y="461658"/>
            <a:ext cx="123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91F5D-5F6A-4F8D-892E-8A0B59CE6AAA}"/>
              </a:ext>
            </a:extLst>
          </p:cNvPr>
          <p:cNvSpPr txBox="1"/>
          <p:nvPr/>
        </p:nvSpPr>
        <p:spPr>
          <a:xfrm>
            <a:off x="3754192" y="429878"/>
            <a:ext cx="123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A09D5B-9596-41F4-983A-AFB3D4226460}"/>
                  </a:ext>
                </a:extLst>
              </p:cNvPr>
              <p:cNvSpPr/>
              <p:nvPr/>
            </p:nvSpPr>
            <p:spPr>
              <a:xfrm>
                <a:off x="6149662" y="1104659"/>
                <a:ext cx="552932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Parameters: </a:t>
                </a:r>
              </a:p>
              <a:p>
                <a:endParaRPr lang="tr-T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 index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output(fundamental)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carrier(switching) frequency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 phase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carrier phase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A09D5B-9596-41F4-983A-AFB3D4226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62" y="1104659"/>
                <a:ext cx="5529328" cy="1815882"/>
              </a:xfrm>
              <a:prstGeom prst="rect">
                <a:avLst/>
              </a:prstGeom>
              <a:blipFill>
                <a:blip r:embed="rId3"/>
                <a:stretch>
                  <a:fillRect l="-662"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537209-9112-4E21-932F-ACEA6599AE58}"/>
              </a:ext>
            </a:extLst>
          </p:cNvPr>
          <p:cNvCxnSpPr>
            <a:cxnSpLocks/>
          </p:cNvCxnSpPr>
          <p:nvPr/>
        </p:nvCxnSpPr>
        <p:spPr>
          <a:xfrm flipH="1">
            <a:off x="2015543" y="2533864"/>
            <a:ext cx="1" cy="1510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3BE59F-68E0-4C78-86A7-D482F93E9E98}"/>
                  </a:ext>
                </a:extLst>
              </p:cNvPr>
              <p:cNvSpPr txBox="1"/>
              <p:nvPr/>
            </p:nvSpPr>
            <p:spPr>
              <a:xfrm>
                <a:off x="1145795" y="4116272"/>
                <a:ext cx="2138318" cy="248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Bessel function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3BE59F-68E0-4C78-86A7-D482F93E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95" y="4116272"/>
                <a:ext cx="2138318" cy="24891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4F7D59-DB01-426A-9411-F7D88A1CF9BD}"/>
                  </a:ext>
                </a:extLst>
              </p:cNvPr>
              <p:cNvSpPr txBox="1"/>
              <p:nvPr/>
            </p:nvSpPr>
            <p:spPr>
              <a:xfrm>
                <a:off x="2498502" y="94556"/>
                <a:ext cx="21383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Bessel function (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4F7D59-DB01-426A-9411-F7D88A1C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02" y="94556"/>
                <a:ext cx="2138318" cy="246221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5C3BD8-591A-4A60-8BB8-A042AD860C1D}"/>
              </a:ext>
            </a:extLst>
          </p:cNvPr>
          <p:cNvCxnSpPr/>
          <p:nvPr/>
        </p:nvCxnSpPr>
        <p:spPr>
          <a:xfrm flipV="1">
            <a:off x="3284113" y="340777"/>
            <a:ext cx="0" cy="142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DB45B5-B7AB-4525-82BE-549C98A5F62A}"/>
              </a:ext>
            </a:extLst>
          </p:cNvPr>
          <p:cNvSpPr txBox="1"/>
          <p:nvPr/>
        </p:nvSpPr>
        <p:spPr>
          <a:xfrm>
            <a:off x="1416677" y="4714224"/>
            <a:ext cx="7527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component is independent from carrier(switching) frequency and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even harmonics of the switching and the sign of the odd harmonics is alternated.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switching harmonics are independent from fundamental frequency and phase.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side band harmonics are affected by all fundamental and carrier frequency and phases.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4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F2E02-1BF6-4D8B-8129-5A6ABADBCB2A}"/>
              </a:ext>
            </a:extLst>
          </p:cNvPr>
          <p:cNvSpPr txBox="1"/>
          <p:nvPr/>
        </p:nvSpPr>
        <p:spPr>
          <a:xfrm>
            <a:off x="3072684" y="367049"/>
            <a:ext cx="604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the Switching Harmonics and Side Bands </a:t>
            </a:r>
          </a:p>
        </p:txBody>
      </p:sp>
      <p:pic>
        <p:nvPicPr>
          <p:cNvPr id="1026" name="Picture 2" descr="Positive sequence Negative sequence Zero sequence Symmetrical components in  tamil - YouTube">
            <a:extLst>
              <a:ext uri="{FF2B5EF4-FFF2-40B4-BE49-F238E27FC236}">
                <a16:creationId xmlns:a16="http://schemas.microsoft.com/office/drawing/2014/main" id="{71D7434B-5EDB-4CB6-B51A-AD9533E3D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6" b="13286"/>
          <a:stretch/>
        </p:blipFill>
        <p:spPr bwMode="auto">
          <a:xfrm>
            <a:off x="397097" y="982013"/>
            <a:ext cx="4572000" cy="15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C97C88-A99E-4915-A266-93CFDBAB16C1}"/>
              </a:ext>
            </a:extLst>
          </p:cNvPr>
          <p:cNvCxnSpPr/>
          <p:nvPr/>
        </p:nvCxnSpPr>
        <p:spPr>
          <a:xfrm flipV="1">
            <a:off x="1133341" y="2620850"/>
            <a:ext cx="0" cy="14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00BC98-F0D7-4F3A-B239-AAB117A0D9CC}"/>
              </a:ext>
            </a:extLst>
          </p:cNvPr>
          <p:cNvSpPr txBox="1"/>
          <p:nvPr/>
        </p:nvSpPr>
        <p:spPr>
          <a:xfrm>
            <a:off x="141668" y="4124457"/>
            <a:ext cx="241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fundamental is positive sequences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8E5191-62E9-4016-845B-8CEB358D7D8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44873" y="1146219"/>
              <a:ext cx="5853438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7991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=−12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300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300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8E5191-62E9-4016-845B-8CEB358D7D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954574"/>
                  </p:ext>
                </p:extLst>
              </p:nvPr>
            </p:nvGraphicFramePr>
            <p:xfrm>
              <a:off x="5844873" y="1146219"/>
              <a:ext cx="5853438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7991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101818" r="-301667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101818" r="-201667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101818" r="-100830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101818" r="-830" b="-5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201818" r="-301667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201818" r="-201667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201818" r="-100830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201818" r="-830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301818" r="-301667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301818" r="-201667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301818" r="-100830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301818" r="-830" b="-3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401818" r="-30166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401818" r="-20166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401818" r="-1008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401818" r="-8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501818" r="-301667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501818" r="-201667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501818" r="-100830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501818" r="-830" b="-1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601818" r="-301667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601818" r="-201667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601818" r="-100830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601818" r="-830" b="-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78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678E7-336C-4A16-8C8D-E639CA9EA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" r="1"/>
          <a:stretch/>
        </p:blipFill>
        <p:spPr>
          <a:xfrm>
            <a:off x="276895" y="270457"/>
            <a:ext cx="11437611" cy="579223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4E0804-F057-4412-937F-A54B637F38FA}"/>
              </a:ext>
            </a:extLst>
          </p:cNvPr>
          <p:cNvCxnSpPr/>
          <p:nvPr/>
        </p:nvCxnSpPr>
        <p:spPr>
          <a:xfrm>
            <a:off x="8976575" y="605307"/>
            <a:ext cx="1223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37ECF2-E0D9-47DA-8E1B-60B0E7B21B64}"/>
              </a:ext>
            </a:extLst>
          </p:cNvPr>
          <p:cNvSpPr txBox="1"/>
          <p:nvPr/>
        </p:nvSpPr>
        <p:spPr>
          <a:xfrm>
            <a:off x="10251583" y="343697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Leg having higher switching frequency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CEABCE-DDEA-4D7D-AFAF-1A0E8D6CE6DC}"/>
              </a:ext>
            </a:extLst>
          </p:cNvPr>
          <p:cNvCxnSpPr>
            <a:cxnSpLocks/>
          </p:cNvCxnSpPr>
          <p:nvPr/>
        </p:nvCxnSpPr>
        <p:spPr>
          <a:xfrm>
            <a:off x="9879266" y="5494986"/>
            <a:ext cx="0" cy="49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14FA3-1AE9-4E77-B28F-DEF7A13FDF72}"/>
              </a:ext>
            </a:extLst>
          </p:cNvPr>
          <p:cNvSpPr txBox="1"/>
          <p:nvPr/>
        </p:nvSpPr>
        <p:spPr>
          <a:xfrm>
            <a:off x="9015211" y="5974089"/>
            <a:ext cx="236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side-bands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6A1C23-346A-4F52-BDE6-C9822F1B23AD}"/>
              </a:ext>
            </a:extLst>
          </p:cNvPr>
          <p:cNvCxnSpPr>
            <a:cxnSpLocks/>
          </p:cNvCxnSpPr>
          <p:nvPr/>
        </p:nvCxnSpPr>
        <p:spPr>
          <a:xfrm>
            <a:off x="5942624" y="5433811"/>
            <a:ext cx="0" cy="49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32B798-8B32-4D77-AB86-64A7B6BFD712}"/>
              </a:ext>
            </a:extLst>
          </p:cNvPr>
          <p:cNvSpPr txBox="1"/>
          <p:nvPr/>
        </p:nvSpPr>
        <p:spPr>
          <a:xfrm>
            <a:off x="4924023" y="5956399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side-bands (positive, negative sequences)</a:t>
            </a:r>
          </a:p>
        </p:txBody>
      </p:sp>
    </p:spTree>
    <p:extLst>
      <p:ext uri="{BB962C8B-B14F-4D97-AF65-F5344CB8AC3E}">
        <p14:creationId xmlns:p14="http://schemas.microsoft.com/office/powerpoint/2010/main" val="14982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527B8F-ABA0-44CC-AD83-8E04AAE1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80" y="276474"/>
            <a:ext cx="8358389" cy="3938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F7100-E12B-49B2-931F-40F81A4C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904" y="4636459"/>
            <a:ext cx="4179194" cy="19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A15C98-EBB2-4CE5-928B-FB0CBE7E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24" y="1619660"/>
            <a:ext cx="7407499" cy="34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F2E02-1BF6-4D8B-8129-5A6ABADBCB2A}"/>
              </a:ext>
            </a:extLst>
          </p:cNvPr>
          <p:cNvSpPr txBox="1"/>
          <p:nvPr/>
        </p:nvSpPr>
        <p:spPr>
          <a:xfrm>
            <a:off x="3072684" y="367049"/>
            <a:ext cx="604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the Switching Harmonics and Side Bands </a:t>
            </a:r>
          </a:p>
        </p:txBody>
      </p:sp>
      <p:pic>
        <p:nvPicPr>
          <p:cNvPr id="1026" name="Picture 2" descr="Positive sequence Negative sequence Zero sequence Symmetrical components in  tamil - YouTube">
            <a:extLst>
              <a:ext uri="{FF2B5EF4-FFF2-40B4-BE49-F238E27FC236}">
                <a16:creationId xmlns:a16="http://schemas.microsoft.com/office/drawing/2014/main" id="{71D7434B-5EDB-4CB6-B51A-AD9533E3D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6" b="13286"/>
          <a:stretch/>
        </p:blipFill>
        <p:spPr bwMode="auto">
          <a:xfrm>
            <a:off x="397097" y="982013"/>
            <a:ext cx="4572000" cy="15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C97C88-A99E-4915-A266-93CFDBAB16C1}"/>
              </a:ext>
            </a:extLst>
          </p:cNvPr>
          <p:cNvCxnSpPr/>
          <p:nvPr/>
        </p:nvCxnSpPr>
        <p:spPr>
          <a:xfrm flipV="1">
            <a:off x="1133341" y="2620850"/>
            <a:ext cx="0" cy="14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00BC98-F0D7-4F3A-B239-AAB117A0D9CC}"/>
              </a:ext>
            </a:extLst>
          </p:cNvPr>
          <p:cNvSpPr txBox="1"/>
          <p:nvPr/>
        </p:nvSpPr>
        <p:spPr>
          <a:xfrm>
            <a:off x="141668" y="4124457"/>
            <a:ext cx="241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fundamental is positive sequences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8E5191-62E9-4016-845B-8CEB358D7D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2689894"/>
                  </p:ext>
                </p:extLst>
              </p:nvPr>
            </p:nvGraphicFramePr>
            <p:xfrm>
              <a:off x="5844873" y="1146219"/>
              <a:ext cx="5853438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7991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=−12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8E5191-62E9-4016-845B-8CEB358D7D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2689894"/>
                  </p:ext>
                </p:extLst>
              </p:nvPr>
            </p:nvGraphicFramePr>
            <p:xfrm>
              <a:off x="5844873" y="1146219"/>
              <a:ext cx="5853438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7991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101818" r="-301667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101818" r="-201667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101818" r="-100830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101818" r="-830" b="-5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201818" r="-301667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201818" r="-201667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201818" r="-100830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201818" r="-830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301818" r="-301667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301818" r="-201667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301818" r="-100830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301818" r="-830" b="-3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401818" r="-30166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401818" r="-20166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401818" r="-1008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401818" r="-8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501818" r="-301667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501818" r="-201667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501818" r="-100830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501818" r="-830" b="-1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601818" r="-301667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601818" r="-201667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601818" r="-100830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601818" r="-830" b="-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96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9B6176-6852-44F5-BFE4-25FE4274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44" y="294725"/>
            <a:ext cx="5919864" cy="2921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4A8585-BEDC-4452-8E5C-B9FB9466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67" y="4046527"/>
            <a:ext cx="3966693" cy="18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2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2D454E-8FFB-419C-9A15-156CBCB5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20" y="374723"/>
            <a:ext cx="7034576" cy="3315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27882-8827-4AB2-A26D-344CD6C5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780" y="4089041"/>
            <a:ext cx="4497959" cy="20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252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</cp:revision>
  <dcterms:created xsi:type="dcterms:W3CDTF">2021-07-05T15:08:21Z</dcterms:created>
  <dcterms:modified xsi:type="dcterms:W3CDTF">2021-07-05T17:45:27Z</dcterms:modified>
</cp:coreProperties>
</file>