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9EB67-BF5B-40FC-A6A1-4E37FD05AA4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9AB8-87F1-4D5E-A0F5-433059F0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25AF-332F-484B-879A-F7EA23F5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F3AF-52AA-45E5-8CA1-432EDC1A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8F37-29E9-4A87-A3D7-D2F0FC7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776A-E48B-496C-A7F9-4E7533D7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32AB-243D-42C5-935C-9DD2A33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733A-7D4D-4C51-AEB8-C360AD8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597-B83C-445A-9A3A-1142A810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50EB-C2F7-4F68-89BE-806983F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7931-F4FF-4BD3-A1EE-D1CC263B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39BD-904C-4DF0-92D9-A3E59C3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E8A9-B483-4C44-8AE7-540F1C46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F233-2745-4580-A119-2301B272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165F-81F0-4AAF-9BC9-588F656D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09A0-93B9-4488-8F82-0AD99F12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7901-56FF-4D16-B339-6DCB7A1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C173-C0E2-44B1-9EB6-09F5138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168D-B35D-4213-BD6B-C3D0A48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D23-5D9D-401F-893D-D53B057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B3EE-D452-48B5-A140-6174E6A8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C814-91D8-4205-864D-7625F51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F25D-2847-4D3A-9361-43E9D0A7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BB1F-F2BB-4B16-9C2C-1ED3F245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6554-3A7B-43AF-BED6-40B25F7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313E-8CB4-45E8-947B-798C001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067F-49E5-411A-93BD-88C50F47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3C6C-3509-4D8F-9BF5-2CD44591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3E64-AA7E-4A6E-A1D9-1B26756C6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4371E-16C1-4CDB-A70E-E52CD2B8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9C77-C542-450C-A797-DCEC515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5E42-5E32-441B-ACB3-5F3CB427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D160-EFAB-4EE7-BFA1-88003574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BD0-D97C-41F9-83D5-6EC1C268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8698-F5C9-497B-A8D0-01ED4A25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6D4F1-CAAA-4296-8228-529D78B0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5A285-BC40-4D2E-B296-AD94F6799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79353-B606-430C-9A06-9F25515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B7D80-579B-4F2B-9B8F-E5FF4780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3B890-A619-4448-82C7-FCE4AB0D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B3A98-43FD-486B-AA28-D8BFC233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EFD9-F00B-46B4-B35F-8012E35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77444-E975-4149-B559-1BE8D522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8A30-2A2E-4F7D-95B1-07219452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BBBB-EAD8-4A07-A389-E160012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72B57-47EE-46B3-86AF-2040E41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EB836-BFD3-46E7-AD9F-BAB7E371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FBC7-FE57-462A-BDE2-121305C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6E58-8B9F-48BC-806E-8C431B64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D12-4FDA-4C14-B176-FC873FD2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C062-F7BA-4B15-B508-D8A70A96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485C-7719-48C6-988A-26F80D81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08BD0-CE21-40CE-91BC-1D0B680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9828-AECE-4486-BE8A-7978CDAB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D74F-CB44-4D21-AF65-2E7B6A17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0125C-2661-43E4-B391-59E3D99A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9894-0C80-4D2D-AF57-1A8BD35C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CC40-8212-424B-BB95-6E11F1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B433-2118-49B2-99F0-E812A208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11C6-F7F6-48D3-A8DE-7CDEB8C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329E8-0B80-451D-BA22-69BD4209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1D68-52CC-43AC-B298-87B11D74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578A-68FD-498A-83E1-E6C32DF7A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6333-B97C-44E3-9A2A-F758116BC74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6E67-7A69-4CFF-86EA-3BD4D2D0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268-DE7E-4328-8173-A50B684B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6E6B4C-DDAC-4BCA-A9BB-D98F3B17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052" y="149287"/>
            <a:ext cx="4310742" cy="3233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29692-5723-4579-853E-E9EC9166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0" y="195956"/>
            <a:ext cx="4404049" cy="3303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FF69-9A17-41FB-BBA0-7EA4BC79B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85" y="172622"/>
            <a:ext cx="4404047" cy="33030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94571" y="325949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773739" y="5215812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</a:t>
            </a:r>
          </a:p>
        </p:txBody>
      </p:sp>
    </p:spTree>
    <p:extLst>
      <p:ext uri="{BB962C8B-B14F-4D97-AF65-F5344CB8AC3E}">
        <p14:creationId xmlns:p14="http://schemas.microsoft.com/office/powerpoint/2010/main" val="29830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94571" y="325949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826615" y="5187333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29847-BC96-452A-BDAA-B15E9753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513" y="53669"/>
            <a:ext cx="4553278" cy="3414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DE91A-DCB5-492A-8938-F0DBBE373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759" y="34230"/>
            <a:ext cx="4410260" cy="33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57249" y="319262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826615" y="5187333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Sequences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7B052-DF1C-4437-A35D-DA6FDFB4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13" y="28784"/>
            <a:ext cx="4410255" cy="3307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19A79-FF8B-4C0C-AC88-708FA6618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20" y="62602"/>
            <a:ext cx="4410259" cy="33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675933" y="5047861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656264" y="5181600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AF063-420D-4C8B-A0B8-FE6BA1DB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258" y="34230"/>
            <a:ext cx="4410259" cy="3307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B5108-D7C9-4E75-B345-4078DF2D7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45" y="-8052"/>
            <a:ext cx="4523009" cy="33922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6FE3B-9247-4169-B988-FE454FAB9E4A}"/>
              </a:ext>
            </a:extLst>
          </p:cNvPr>
          <p:cNvCxnSpPr>
            <a:cxnSpLocks/>
          </p:cNvCxnSpPr>
          <p:nvPr/>
        </p:nvCxnSpPr>
        <p:spPr>
          <a:xfrm flipH="1">
            <a:off x="3209731" y="3032449"/>
            <a:ext cx="3844213" cy="21833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8CA283-BEDD-4942-AB68-E48AF4BD20E2}"/>
              </a:ext>
            </a:extLst>
          </p:cNvPr>
          <p:cNvCxnSpPr>
            <a:cxnSpLocks/>
          </p:cNvCxnSpPr>
          <p:nvPr/>
        </p:nvCxnSpPr>
        <p:spPr>
          <a:xfrm>
            <a:off x="10963469" y="3058113"/>
            <a:ext cx="0" cy="2015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F1C4B1-EBFD-416A-9311-46AC22E1C30A}"/>
              </a:ext>
            </a:extLst>
          </p:cNvPr>
          <p:cNvSpPr txBox="1"/>
          <p:nvPr/>
        </p:nvSpPr>
        <p:spPr>
          <a:xfrm>
            <a:off x="2763222" y="5073525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13C02-705C-42A0-8038-3C253DA21507}"/>
              </a:ext>
            </a:extLst>
          </p:cNvPr>
          <p:cNvCxnSpPr>
            <a:cxnSpLocks/>
          </p:cNvCxnSpPr>
          <p:nvPr/>
        </p:nvCxnSpPr>
        <p:spPr>
          <a:xfrm>
            <a:off x="8925993" y="3072882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5D9D8E-F50B-4B46-8BA8-94E04EA14285}"/>
              </a:ext>
            </a:extLst>
          </p:cNvPr>
          <p:cNvCxnSpPr>
            <a:cxnSpLocks/>
          </p:cNvCxnSpPr>
          <p:nvPr/>
        </p:nvCxnSpPr>
        <p:spPr>
          <a:xfrm>
            <a:off x="7098271" y="3058113"/>
            <a:ext cx="3655444" cy="21234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5CDC0B-4906-4FAA-8920-DDAE4BD1FDEC}"/>
              </a:ext>
            </a:extLst>
          </p:cNvPr>
          <p:cNvCxnSpPr>
            <a:cxnSpLocks/>
          </p:cNvCxnSpPr>
          <p:nvPr/>
        </p:nvCxnSpPr>
        <p:spPr>
          <a:xfrm>
            <a:off x="3046444" y="3058113"/>
            <a:ext cx="0" cy="2015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33403E-BC88-4B3B-8600-485E2CC1DF06}"/>
              </a:ext>
            </a:extLst>
          </p:cNvPr>
          <p:cNvSpPr txBox="1"/>
          <p:nvPr/>
        </p:nvSpPr>
        <p:spPr>
          <a:xfrm>
            <a:off x="10753715" y="5031146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C44F34-484F-4CEA-A58F-F1387E459E48}"/>
              </a:ext>
            </a:extLst>
          </p:cNvPr>
          <p:cNvCxnSpPr>
            <a:cxnSpLocks/>
          </p:cNvCxnSpPr>
          <p:nvPr/>
        </p:nvCxnSpPr>
        <p:spPr>
          <a:xfrm>
            <a:off x="5021611" y="3087650"/>
            <a:ext cx="3630580" cy="21448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EBB8CB-1735-4FB8-A786-A38F5C50B648}"/>
              </a:ext>
            </a:extLst>
          </p:cNvPr>
          <p:cNvSpPr txBox="1"/>
          <p:nvPr/>
        </p:nvSpPr>
        <p:spPr>
          <a:xfrm>
            <a:off x="8603022" y="5138248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C1882E-6BA7-4D9E-95CC-4E0B8FED0474}"/>
              </a:ext>
            </a:extLst>
          </p:cNvPr>
          <p:cNvCxnSpPr>
            <a:cxnSpLocks/>
          </p:cNvCxnSpPr>
          <p:nvPr/>
        </p:nvCxnSpPr>
        <p:spPr>
          <a:xfrm flipH="1">
            <a:off x="6352416" y="3087650"/>
            <a:ext cx="3527518" cy="198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3FCC4-BFC9-4C71-9188-26B6999C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542342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997FE-3063-4900-82F8-38921FBD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41" y="542342"/>
            <a:ext cx="4819261" cy="36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</Words>
  <Application>Microsoft Office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2021-08-09T13:41:10Z</dcterms:created>
  <dcterms:modified xsi:type="dcterms:W3CDTF">2021-08-09T16:38:53Z</dcterms:modified>
</cp:coreProperties>
</file>