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D3D-5F9E-4840-B696-FE6BD2DC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878E4-7180-4EAC-A850-C07CE8B8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1541-CCE2-484D-AD31-676022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1AA-B8E3-483B-AC9B-74AF6DF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D10B-42EC-4B31-9037-B8EE51B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51C-1CF4-4B22-8818-7805FE1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4C42-1C06-4B5F-9DC0-6B2F9F36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450-9D47-4DF2-9A78-B38545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12A8-8A08-4285-9839-CF59DD7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2ABE-D7A4-47E2-A15F-683640E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9C95-945B-4D6A-89E5-56F0EFE0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50D4-3A75-4952-800B-C350E079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892-8C72-477A-B5D3-88A7E9D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2A-DE09-4B2B-BE75-0FDF7ED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F6E5-50C3-4D43-8245-38567B80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072-8D08-42F0-825B-EC7BFE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F5-F81D-488A-9DFD-F986ABB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A025-2148-4191-BFC7-BDC0165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9CB9-1A55-46A4-B6F5-939F4DE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47E-83B7-4025-9C8F-8067A8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A37-9CC8-4747-812C-5A4AEC4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3628-56F7-4A2A-9F62-64A25BCD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620D-6B45-470F-884A-981821E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AEA5-E4F6-4DFA-8819-E303F0D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4FEC-434D-4F5C-844C-789ACF8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32B-F901-4ACB-BB99-0E0242A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A91-FCA7-45E9-9089-24430A7FA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1EFD-1A08-4C95-A205-30F7C5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9B71-17B1-44C9-BD3E-D1A11422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7A7-8F38-4285-82BD-1F7F638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CA21-E437-4681-94BB-69A4B4E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C16-D9C7-4652-A711-48074AD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6CC3-572E-484E-AD7C-214A98C5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6779-8A06-4557-974B-32567FF0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1A8E-C4C3-456C-9E4D-5C713A2A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0C97A-9B8F-47A9-AFF6-4A9728E7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CBD1-734A-4F1D-961B-E7EFF72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4AE7A-5BB2-4288-BB2E-2CC13BA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9F1A-9C6E-4C43-B6D4-60AAAD2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AC1-B6A3-4385-A6F8-11659F59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BF82-AECA-4B47-90DC-8C29CA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0C9D-C68D-48E9-BF73-5E5C8909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AE41-9B50-40A2-A375-825EACB9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1F5-E74F-4461-A53E-05482F2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2063-EF3F-4825-9E4D-69E9B850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4576-8890-4B6C-92EB-467522C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89-659E-4C4A-BC04-D7F90338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37E-D8C5-4A80-B075-1BBA933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6BCE-F07D-40DA-9054-EEFFD94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8043-27C2-4D0E-B4A7-3438D2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E43B-0F2E-4CF0-B153-7B9F840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CF75-FDAE-41A2-B666-D32AFD7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4BE-BF69-4D67-A334-1E9E4FE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F785E-C19D-4BD0-A1E9-72A58CFC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A47-376C-4ECB-BE12-A347254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D801-7248-4839-B0FB-4A84A2AC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4EC4-74C5-4F87-AC07-2DEC5F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B25-DE58-4F04-B24D-2F4F86E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ED1-0451-4EE8-9602-BA1F679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3C5A-5D80-455E-B862-66CBD7C4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3DD-93E6-4FA3-8BC0-9465D44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BE10-9D9F-4B7B-95CC-EECC3455423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632-6532-4964-A073-2E2340F3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3B37-6EF6-4556-84D1-3E0447B5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89002-D614-4E7F-BE73-CB1477E86883}"/>
              </a:ext>
            </a:extLst>
          </p:cNvPr>
          <p:cNvSpPr txBox="1"/>
          <p:nvPr/>
        </p:nvSpPr>
        <p:spPr>
          <a:xfrm>
            <a:off x="653142" y="373224"/>
            <a:ext cx="339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Voltage: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Duty Cycle :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 Frequency: 80kHz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WPT-Load: 8.4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AE313-0626-4748-809F-246AB437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466" y="0"/>
            <a:ext cx="5201816" cy="39013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257E6-2256-44D3-8557-307DF754D13F}"/>
              </a:ext>
            </a:extLst>
          </p:cNvPr>
          <p:cNvCxnSpPr/>
          <p:nvPr/>
        </p:nvCxnSpPr>
        <p:spPr>
          <a:xfrm>
            <a:off x="9255968" y="4040155"/>
            <a:ext cx="0" cy="72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778EC4-89EE-44BD-9630-0E3C48494A32}"/>
              </a:ext>
            </a:extLst>
          </p:cNvPr>
          <p:cNvSpPr txBox="1"/>
          <p:nvPr/>
        </p:nvSpPr>
        <p:spPr>
          <a:xfrm>
            <a:off x="8145625" y="4906736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Power: 74 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6CE7F-4734-4478-9664-EDF8750A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4" y="2283667"/>
            <a:ext cx="4683967" cy="35129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1DFEFC-AF35-4D0B-9F74-1D6E6891E8FD}"/>
              </a:ext>
            </a:extLst>
          </p:cNvPr>
          <p:cNvCxnSpPr/>
          <p:nvPr/>
        </p:nvCxnSpPr>
        <p:spPr>
          <a:xfrm>
            <a:off x="2789853" y="541176"/>
            <a:ext cx="125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5DEA3F-153F-40D7-8DE0-2EE556AB5D7C}"/>
              </a:ext>
            </a:extLst>
          </p:cNvPr>
          <p:cNvSpPr txBox="1"/>
          <p:nvPr/>
        </p:nvSpPr>
        <p:spPr>
          <a:xfrm>
            <a:off x="4243096" y="356510"/>
            <a:ext cx="17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x1.27=63.66V</a:t>
            </a:r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7AF45-B291-4180-80B3-3C621A92D22D}"/>
              </a:ext>
            </a:extLst>
          </p:cNvPr>
          <p:cNvSpPr txBox="1"/>
          <p:nvPr/>
        </p:nvSpPr>
        <p:spPr>
          <a:xfrm>
            <a:off x="765110" y="326571"/>
            <a:ext cx="3097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=0.75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=0.60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= 0.40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=0.18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C9290-3054-4FCB-98ED-077899D980E9}"/>
              </a:ext>
            </a:extLst>
          </p:cNvPr>
          <p:cNvSpPr txBox="1"/>
          <p:nvPr/>
        </p:nvSpPr>
        <p:spPr>
          <a:xfrm>
            <a:off x="5439746" y="326571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Voltage: 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Duty Cycle :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 Frequency: 80kHz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WPT-Load: 8.4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RL-Load= 14.5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RL-Inductance: 5mH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0DD79-EE6B-4FE9-AB3C-4BEBDE4F4C0C}"/>
              </a:ext>
            </a:extLst>
          </p:cNvPr>
          <p:cNvCxnSpPr>
            <a:cxnSpLocks/>
          </p:cNvCxnSpPr>
          <p:nvPr/>
        </p:nvCxnSpPr>
        <p:spPr>
          <a:xfrm>
            <a:off x="2985796" y="1045029"/>
            <a:ext cx="163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D2D812-67A9-4FF0-BFA1-8623A0D9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21" y="1811833"/>
            <a:ext cx="8433641" cy="50461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DD1632-6FB5-451F-A2D4-3B8FE43A7A6C}"/>
              </a:ext>
            </a:extLst>
          </p:cNvPr>
          <p:cNvCxnSpPr/>
          <p:nvPr/>
        </p:nvCxnSpPr>
        <p:spPr>
          <a:xfrm>
            <a:off x="317241" y="5896947"/>
            <a:ext cx="13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6EE98A-33A0-457E-B29F-76A6BF80F876}"/>
              </a:ext>
            </a:extLst>
          </p:cNvPr>
          <p:cNvSpPr txBox="1"/>
          <p:nvPr/>
        </p:nvSpPr>
        <p:spPr>
          <a:xfrm>
            <a:off x="278686" y="5319550"/>
            <a:ext cx="20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RL-Load Filters ??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7339-BADA-4D0A-B225-678BD4A1647D}"/>
              </a:ext>
            </a:extLst>
          </p:cNvPr>
          <p:cNvCxnSpPr/>
          <p:nvPr/>
        </p:nvCxnSpPr>
        <p:spPr>
          <a:xfrm flipH="1">
            <a:off x="1979321" y="2649894"/>
            <a:ext cx="140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63977-063F-4E91-89E1-FB60B035F3B3}"/>
              </a:ext>
            </a:extLst>
          </p:cNvPr>
          <p:cNvSpPr txBox="1"/>
          <p:nvPr/>
        </p:nvSpPr>
        <p:spPr>
          <a:xfrm>
            <a:off x="486129" y="2288962"/>
            <a:ext cx="162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Side having 2</a:t>
            </a:r>
            <a:r>
              <a:rPr lang="en-US" baseline="30000" dirty="0"/>
              <a:t>nd</a:t>
            </a:r>
            <a:r>
              <a:rPr lang="en-US" dirty="0"/>
              <a:t> harmonic</a:t>
            </a:r>
          </a:p>
        </p:txBody>
      </p:sp>
    </p:spTree>
    <p:extLst>
      <p:ext uri="{BB962C8B-B14F-4D97-AF65-F5344CB8AC3E}">
        <p14:creationId xmlns:p14="http://schemas.microsoft.com/office/powerpoint/2010/main" val="155394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C9290-3054-4FCB-98ED-077899D980E9}"/>
              </a:ext>
            </a:extLst>
          </p:cNvPr>
          <p:cNvSpPr txBox="1"/>
          <p:nvPr/>
        </p:nvSpPr>
        <p:spPr>
          <a:xfrm>
            <a:off x="8154954" y="2230016"/>
            <a:ext cx="3396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Voltage: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Duty Cycle :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 Frequency: 80kHz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WPT-Load: 8.4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Motor-Load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5CEB-DD4E-47BC-959F-AB7789B0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53" y="-91280"/>
            <a:ext cx="8536007" cy="6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2021-02-01T07:14:04Z</dcterms:created>
  <dcterms:modified xsi:type="dcterms:W3CDTF">2021-02-01T08:13:56Z</dcterms:modified>
</cp:coreProperties>
</file>