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FC3-9DA3-4DF6-A7A2-8853120F9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737CF-0D82-463F-8187-B7FBDADA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46E6-1AEE-4583-BB51-3659272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5C81-B8AA-47AD-85F5-D96323B3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BC1C-A0D0-4742-96F0-954C3FA9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C542-773E-4E9E-BFF9-8F650921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801-F563-4734-A269-778B987D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AB97-B10B-4A7E-86A3-F420B7A8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248C-9EC9-4707-B7FB-5CD28AD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6AB6-2121-48C8-BDB0-AB8AB339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AF0AE-8DD3-47B4-8C0F-10615460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5AACD-5B19-4A35-8C28-77221027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3913-80E9-40E5-8D07-AFC540B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16AA-345B-49B8-9DF5-5F85D43C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DA81-A891-4D13-A042-8CEC8749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1FA9-7C20-4140-982D-D6F3933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ADA1-5565-4045-AB04-3610B41F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2DD7-FB86-42A5-940A-B6DBA44E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808C-AA94-479E-AD57-2070BD4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D862-F6F6-44C2-8C55-66E6E41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F71-B283-434F-B049-ECDCF4B8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D622-3D4F-4198-967E-894447905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A7CE-C6CD-4E1C-B88A-8B0A74B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827E-D9DC-4873-8F3B-E8CBC7CA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7DC8-DAFE-4642-82F7-066B18A6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922-1C59-4B00-B423-79A6D36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32CF-94B1-46FF-B1AA-5D420CD5E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D3A5-BDDB-48DA-8A35-C03D66839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EA91-B3C1-49C6-9F80-ED6F569C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06A6-BCB7-4B94-8B3D-07E82BF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6B2B-035C-4778-998A-E73B615B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9279-A53F-480F-B66A-958D4D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6F5-23FC-4671-AB97-6C27125E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BF9D-C139-4FE8-9671-0637C8C9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23E60-A09B-4BA5-AB60-D180CDA1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733BA-6C81-4FC8-8FF3-BDA77A77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8ECF1-3F1B-4863-959D-2C51FD10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95AA1-E0AE-4326-918D-AE2D1E40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6FBAF-E11C-46FA-AC9A-40AE4CF6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CBAA-187C-46D5-8E40-D1F0823F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39C00-ABBE-4C00-8E35-20FD7EA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14502-9407-44F3-9AED-55F3741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A2330-EF46-45E6-993E-BFCDE24C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25FC-0ED9-4184-838A-42C1B919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79B90-C460-41B6-A864-EB4AC29D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24A0-9909-479E-9863-8BB7861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3FA1-C42F-465C-B76A-0F3C6481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1EF5-1471-4547-A4B0-26C628D4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2475-ADFF-4C58-A618-6B6A7BA2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27A05-B1A4-4D2A-BE7B-D32A7B03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80C9-6200-480E-B04B-09043D5B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A955-DE70-4B32-BB85-D8FEF02B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C2D5-A2B3-4EDE-9CB8-C543E67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B0C84-9B08-4370-A0F8-08D9B7C7F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4673-58F6-4B9D-9214-EDF1123B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C7E1-0C24-4722-B23D-A15A6D4E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2FA6-5272-4269-94E1-BBE61679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4900-4BFF-4E62-BAC8-EFDBBAA1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104B-13CD-4F1B-A565-04020734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AC67-77C6-41A8-A4EF-89A42E24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774B8-1958-47AF-9D7D-364F77846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451C-F085-483A-9A3C-F0DD68BA607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281C-9757-4C44-9F63-F05482274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27D6-037B-4139-A856-6EC23325E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F46F-B81D-4EAB-B010-A499D50D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66693-5BE4-41A0-95BC-84C0798C8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/>
              <p:nvPr/>
            </p:nvSpPr>
            <p:spPr>
              <a:xfrm>
                <a:off x="6284660" y="1961305"/>
                <a:ext cx="1091681" cy="42067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8D190F-CC1B-45BE-9B83-F10B3325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60" y="1961305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/>
              <p:nvPr/>
            </p:nvSpPr>
            <p:spPr>
              <a:xfrm>
                <a:off x="6310602" y="829480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39AAEF-24B2-424D-A094-692B9F3DF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02" y="829480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/>
              <p:nvPr/>
            </p:nvSpPr>
            <p:spPr>
              <a:xfrm>
                <a:off x="6310602" y="3359927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9A5B9E-73F7-4D12-A03F-E6E60CA25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02" y="3359927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61FD11-ED2C-45FE-9BCF-4A8229560D6D}"/>
              </a:ext>
            </a:extLst>
          </p:cNvPr>
          <p:cNvCxnSpPr>
            <a:cxnSpLocks/>
          </p:cNvCxnSpPr>
          <p:nvPr/>
        </p:nvCxnSpPr>
        <p:spPr>
          <a:xfrm flipH="1">
            <a:off x="6461447" y="3570267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FAB3C2-9FED-49F0-8CFD-429A52682953}"/>
              </a:ext>
            </a:extLst>
          </p:cNvPr>
          <p:cNvCxnSpPr>
            <a:cxnSpLocks/>
          </p:cNvCxnSpPr>
          <p:nvPr/>
        </p:nvCxnSpPr>
        <p:spPr>
          <a:xfrm flipH="1">
            <a:off x="6461447" y="2268480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A3D9F-BD1E-4C75-B08B-9C88AEABA8DD}"/>
              </a:ext>
            </a:extLst>
          </p:cNvPr>
          <p:cNvCxnSpPr>
            <a:cxnSpLocks/>
          </p:cNvCxnSpPr>
          <p:nvPr/>
        </p:nvCxnSpPr>
        <p:spPr>
          <a:xfrm flipH="1">
            <a:off x="6461447" y="1106843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DA7A5-2525-4D6D-A484-B5388722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/>
              <p:nvPr/>
            </p:nvSpPr>
            <p:spPr>
              <a:xfrm>
                <a:off x="6096000" y="1951812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269634-A2D8-422B-97B1-12EC6D79E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51812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829CCD-B7E9-4714-B326-89B1E7FC15FE}"/>
              </a:ext>
            </a:extLst>
          </p:cNvPr>
          <p:cNvCxnSpPr>
            <a:cxnSpLocks/>
          </p:cNvCxnSpPr>
          <p:nvPr/>
        </p:nvCxnSpPr>
        <p:spPr>
          <a:xfrm flipH="1">
            <a:off x="6272787" y="2258987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/>
              <p:nvPr/>
            </p:nvSpPr>
            <p:spPr>
              <a:xfrm>
                <a:off x="6096000" y="1287060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48D67F-B3CB-4C36-8F6C-00285F46E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87060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6C4B6-AB92-4736-B5C3-D9DC914AF73B}"/>
              </a:ext>
            </a:extLst>
          </p:cNvPr>
          <p:cNvCxnSpPr>
            <a:cxnSpLocks/>
          </p:cNvCxnSpPr>
          <p:nvPr/>
        </p:nvCxnSpPr>
        <p:spPr>
          <a:xfrm flipH="1">
            <a:off x="6272787" y="1594235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C8CB5-CEFA-4824-8CCF-990DB007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2987"/>
            <a:ext cx="11430000" cy="477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/>
              <p:nvPr/>
            </p:nvSpPr>
            <p:spPr>
              <a:xfrm>
                <a:off x="6198142" y="1998465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689016-F23F-4FBA-B88D-16FA1DA37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142" y="1998465"/>
                <a:ext cx="1091681" cy="420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87717-A693-47B0-9828-E45ED89D7D07}"/>
              </a:ext>
            </a:extLst>
          </p:cNvPr>
          <p:cNvCxnSpPr>
            <a:cxnSpLocks/>
          </p:cNvCxnSpPr>
          <p:nvPr/>
        </p:nvCxnSpPr>
        <p:spPr>
          <a:xfrm flipH="1">
            <a:off x="6380092" y="2284722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/>
              <p:nvPr/>
            </p:nvSpPr>
            <p:spPr>
              <a:xfrm>
                <a:off x="6282084" y="821188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C66DB7-D8C4-4B4A-A608-D979906DF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4" y="821188"/>
                <a:ext cx="1091681" cy="420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46CDA-A9FA-4B20-B38D-B4501409E9EC}"/>
              </a:ext>
            </a:extLst>
          </p:cNvPr>
          <p:cNvCxnSpPr>
            <a:cxnSpLocks/>
          </p:cNvCxnSpPr>
          <p:nvPr/>
        </p:nvCxnSpPr>
        <p:spPr>
          <a:xfrm flipH="1">
            <a:off x="6380092" y="1098550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/>
              <p:nvPr/>
            </p:nvSpPr>
            <p:spPr>
              <a:xfrm>
                <a:off x="6282085" y="3321801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𝐓𝐗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50E374-331D-4293-8552-10A49A017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5" y="3321801"/>
                <a:ext cx="1091681" cy="420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25CA05-7271-425A-93C8-36D54BF0D96E}"/>
              </a:ext>
            </a:extLst>
          </p:cNvPr>
          <p:cNvCxnSpPr>
            <a:cxnSpLocks/>
          </p:cNvCxnSpPr>
          <p:nvPr/>
        </p:nvCxnSpPr>
        <p:spPr>
          <a:xfrm flipH="1">
            <a:off x="6380092" y="3584961"/>
            <a:ext cx="181950" cy="14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/>
              <p:nvPr/>
            </p:nvSpPr>
            <p:spPr>
              <a:xfrm>
                <a:off x="7107873" y="2006973"/>
                <a:ext cx="1091681" cy="4206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C9AE69-845C-4CCF-BA3B-59D603931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873" y="2006973"/>
                <a:ext cx="1091681" cy="420679"/>
              </a:xfrm>
              <a:prstGeom prst="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A3FDEA-81F1-493D-956F-84C38B691CE0}"/>
              </a:ext>
            </a:extLst>
          </p:cNvPr>
          <p:cNvCxnSpPr>
            <a:cxnSpLocks/>
          </p:cNvCxnSpPr>
          <p:nvPr/>
        </p:nvCxnSpPr>
        <p:spPr>
          <a:xfrm flipH="1" flipV="1">
            <a:off x="7204293" y="2006973"/>
            <a:ext cx="171060" cy="14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17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2021-04-15T18:19:39Z</dcterms:created>
  <dcterms:modified xsi:type="dcterms:W3CDTF">2021-04-15T18:39:05Z</dcterms:modified>
</cp:coreProperties>
</file>