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032E6-28AE-4F29-9099-AEF6C8F08B2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51512-D9E1-420E-BA6A-1252252C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51512-D9E1-420E-BA6A-1252252CAC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20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891BA-69A9-42EF-BB38-3821C1CF6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4CC0A-1234-446A-8490-438F76402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5165B-D53C-4572-9683-D546F8270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08DC-3F71-4989-89FE-A291547361F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F8AA0-4668-4D79-8617-81CEB06B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704BC-951D-4511-8B2C-24E497A9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135F-3CBF-4C37-861A-056B8B6FC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1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F306-F353-417E-8710-00F3A135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4B6D5-4ED4-4DA7-8889-6C2784765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85EAC-AF4E-4BCF-9863-431A9E5A8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08DC-3F71-4989-89FE-A291547361F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79368-4B4F-4CD0-A96B-850787639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8501B-4E14-4E00-AEBC-972CE060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135F-3CBF-4C37-861A-056B8B6FC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1022BA-6A13-4819-B0EB-50C9B9010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7BFAB-05B0-4E50-B290-0DE106765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01C70-ACF3-4C01-9914-7B9DEF17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08DC-3F71-4989-89FE-A291547361F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504BC-EDBB-40C3-844A-10097AA92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9CADD-7483-42EA-A795-2998F421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135F-3CBF-4C37-861A-056B8B6FC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0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B253-C4A9-46DE-9084-175FDA35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4F7A5-3CE7-4C52-916E-F2C105B1B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524F4-6318-4838-BB81-77F4B5F6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08DC-3F71-4989-89FE-A291547361F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4D56B-FB7C-4F8B-95AB-38D9EA17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DD5CA-3A60-4328-A4C4-6D69D6E60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135F-3CBF-4C37-861A-056B8B6FC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94A4-3A0E-45E3-8078-A632D2B0D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6C085-A0DF-4D58-A68B-BF2381668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A4007-D6C1-446F-9C84-0958BCA8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08DC-3F71-4989-89FE-A291547361F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7E22A-08B4-4267-889E-4C58956D1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1B75E-021F-4366-8BD6-AAC73680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135F-3CBF-4C37-861A-056B8B6FC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07AD-6887-4C07-BA9A-85151716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6EF2F-80A0-40B6-9173-35A36CB68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08593-1AC0-4F9E-835D-110A3CF02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05AE5-1F9D-4A32-9C72-AC40B737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08DC-3F71-4989-89FE-A291547361F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AC9D6-9B76-434E-88EB-B9B6E582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DA6C0-212C-476E-83DC-FB1978A4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135F-3CBF-4C37-861A-056B8B6FC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7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BC96A-AF4F-4541-9FF9-A1F75888B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BF512-93CF-42D7-9567-6C0F1004F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B1EE6-543F-40F0-A640-A7A88896C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B10053-C181-4CC4-BA8F-07114398B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0DC10-09E0-49A4-A54A-20487A6E4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5E2C1-6074-456A-A7B0-DF8F1802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08DC-3F71-4989-89FE-A291547361F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43EF3-D8D4-4469-92FF-406E2E518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61E2D2-AC84-41C6-8BC9-A8AE2308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135F-3CBF-4C37-861A-056B8B6FC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8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6AB78-32BA-48CE-83CE-3AF42CCE0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296714-916B-4927-ACAB-0EB757D8A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08DC-3F71-4989-89FE-A291547361F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ABAD5-2D44-4B1E-83EF-28838811D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FBD3F-BDC3-47FA-8873-33795B81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135F-3CBF-4C37-861A-056B8B6FC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3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085AD-B9B6-452D-93B3-B1ECA181C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08DC-3F71-4989-89FE-A291547361F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0D0941-BE8A-468E-B76B-B58FC11B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8CCFD-215F-429E-82C7-43F13DB2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135F-3CBF-4C37-861A-056B8B6FC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5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B93CA-854A-443F-A899-ABAD5DCF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B0BB3-29F2-4ADC-BB47-07BBC9FF1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DBFAE-7822-494C-9E29-E03975AA3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3CCB5-7666-4ABB-9D4B-F5035CCF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08DC-3F71-4989-89FE-A291547361F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B8976-F613-44FC-9B9A-220164F2B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98D3D-B278-47EA-B537-F294FB41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135F-3CBF-4C37-861A-056B8B6FC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82EB-E2C8-489B-B93C-11571083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08B3AE-CB95-421B-B5F0-045FD9487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A50FD-BA72-4C4C-A658-C1A5F5EA2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06F70-BEDD-42E5-9C23-A11836BF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08DC-3F71-4989-89FE-A291547361F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91BE0-8132-4D8A-852A-841F1451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E8E3E-F78E-42B8-AC5F-469B3240B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135F-3CBF-4C37-861A-056B8B6FC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FFB14D-4C6E-44F9-97A8-6D882DF6E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C33EC-A36B-4AFD-AF3E-93752688C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AC2B9-C75B-486D-A8C0-2770009BF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108DC-3F71-4989-89FE-A291547361F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8C73A-721C-4663-A6AF-D8AD2BF04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76B2E-E577-4762-A2BF-7037C367B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F135F-3CBF-4C37-861A-056B8B6FC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7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368FA9-3689-4492-BDB5-F48F5BA14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63" r="6449"/>
          <a:stretch/>
        </p:blipFill>
        <p:spPr>
          <a:xfrm>
            <a:off x="719013" y="654497"/>
            <a:ext cx="10196638" cy="44481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E137EC-E3D4-4D8A-B3E6-9C8DF22AF099}"/>
              </a:ext>
            </a:extLst>
          </p:cNvPr>
          <p:cNvCxnSpPr>
            <a:cxnSpLocks/>
          </p:cNvCxnSpPr>
          <p:nvPr/>
        </p:nvCxnSpPr>
        <p:spPr>
          <a:xfrm flipH="1" flipV="1">
            <a:off x="2636670" y="2175031"/>
            <a:ext cx="1118584" cy="10730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C694FB-47BB-484B-923D-D24DB32D6CD0}"/>
              </a:ext>
            </a:extLst>
          </p:cNvPr>
          <p:cNvCxnSpPr>
            <a:cxnSpLocks/>
          </p:cNvCxnSpPr>
          <p:nvPr/>
        </p:nvCxnSpPr>
        <p:spPr>
          <a:xfrm flipV="1">
            <a:off x="8517363" y="1921164"/>
            <a:ext cx="1273182" cy="1326875"/>
          </a:xfrm>
          <a:prstGeom prst="straightConnector1">
            <a:avLst/>
          </a:prstGeom>
          <a:ln w="1905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23C567-1EDA-4C6B-AD9E-7ED2983B46C9}"/>
              </a:ext>
            </a:extLst>
          </p:cNvPr>
          <p:cNvCxnSpPr>
            <a:cxnSpLocks/>
          </p:cNvCxnSpPr>
          <p:nvPr/>
        </p:nvCxnSpPr>
        <p:spPr>
          <a:xfrm flipV="1">
            <a:off x="5959967" y="997527"/>
            <a:ext cx="40306" cy="2431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C22BA12-5229-4095-97BA-8A98AD1331EC}"/>
              </a:ext>
            </a:extLst>
          </p:cNvPr>
          <p:cNvSpPr/>
          <p:nvPr/>
        </p:nvSpPr>
        <p:spPr>
          <a:xfrm>
            <a:off x="5134992" y="3350380"/>
            <a:ext cx="1730563" cy="101566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</a:p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6692F44-C6DC-47F0-B7FB-97466D507D16}"/>
                  </a:ext>
                </a:extLst>
              </p:cNvPr>
              <p:cNvSpPr/>
              <p:nvPr/>
            </p:nvSpPr>
            <p:spPr>
              <a:xfrm>
                <a:off x="2836769" y="3248039"/>
                <a:ext cx="1789272" cy="1015663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Increasing</a:t>
                </a:r>
              </a:p>
              <a:p>
                <a:pPr algn="ctr"/>
                <a:r>
                  <a:rPr lang="en-US" sz="3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Tx</m:t>
                        </m:r>
                      </m:sub>
                    </m:sSub>
                  </m:oMath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6692F44-C6DC-47F0-B7FB-97466D507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769" y="3248039"/>
                <a:ext cx="1789272" cy="1015663"/>
              </a:xfrm>
              <a:prstGeom prst="rect">
                <a:avLst/>
              </a:prstGeom>
              <a:blipFill>
                <a:blip r:embed="rId4"/>
                <a:stretch>
                  <a:fillRect l="-7823" t="-7831" r="-7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DC89E53-9FC5-416A-8A41-1C6EC9113A18}"/>
                  </a:ext>
                </a:extLst>
              </p:cNvPr>
              <p:cNvSpPr/>
              <p:nvPr/>
            </p:nvSpPr>
            <p:spPr>
              <a:xfrm>
                <a:off x="7558608" y="3248039"/>
                <a:ext cx="1917513" cy="1015663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Decreasing</a:t>
                </a:r>
              </a:p>
              <a:p>
                <a:pPr algn="ctr"/>
                <a:r>
                  <a:rPr lang="en-US" sz="30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0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0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Tx</m:t>
                        </m:r>
                      </m:sub>
                    </m:sSub>
                  </m:oMath>
                </a14:m>
                <a:endParaRPr lang="en-US" sz="30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DC89E53-9FC5-416A-8A41-1C6EC9113A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608" y="3248039"/>
                <a:ext cx="1917513" cy="1015663"/>
              </a:xfrm>
              <a:prstGeom prst="rect">
                <a:avLst/>
              </a:prstGeom>
              <a:blipFill>
                <a:blip r:embed="rId5"/>
                <a:stretch>
                  <a:fillRect l="-7325" t="-7831" r="-7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FB90D389-1269-4DDA-896A-37020B6B88FC}"/>
              </a:ext>
            </a:extLst>
          </p:cNvPr>
          <p:cNvSpPr/>
          <p:nvPr/>
        </p:nvSpPr>
        <p:spPr>
          <a:xfrm>
            <a:off x="3140882" y="5083575"/>
            <a:ext cx="6096000" cy="6309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frequency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32E398-8B5C-4580-A6DB-3CC7CF78EFAB}"/>
              </a:ext>
            </a:extLst>
          </p:cNvPr>
          <p:cNvSpPr/>
          <p:nvPr/>
        </p:nvSpPr>
        <p:spPr>
          <a:xfrm rot="16200000">
            <a:off x="-1433885" y="2563113"/>
            <a:ext cx="367485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gain</a:t>
            </a:r>
          </a:p>
        </p:txBody>
      </p:sp>
    </p:spTree>
    <p:extLst>
      <p:ext uri="{BB962C8B-B14F-4D97-AF65-F5344CB8AC3E}">
        <p14:creationId xmlns:p14="http://schemas.microsoft.com/office/powerpoint/2010/main" val="117211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4</cp:revision>
  <dcterms:created xsi:type="dcterms:W3CDTF">2023-05-02T12:50:27Z</dcterms:created>
  <dcterms:modified xsi:type="dcterms:W3CDTF">2023-05-02T13:16:53Z</dcterms:modified>
</cp:coreProperties>
</file>