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4711-17BD-4F24-A03A-D790A828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D4B8-83E0-4093-A0CA-6C3B197B8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5AC2-870B-4833-9CB2-5EFC9AB7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68AC2-5BC4-4350-9D5A-1A14DB64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8BCA-3EA2-4DE1-AB8C-54DB018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A963-E857-458B-BCF5-F37BB3F8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63AE4-F97C-4AB5-8A8C-3C241023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491E-609E-4063-BD86-E433476C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FD07-9E78-48A1-82CF-F72081D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EA79-F73A-4323-B19B-04D6432B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5943-BC03-4E4F-BC6A-C827EB128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EDBC-EB9A-4221-8C71-63ED969B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A1F6-4AA9-47D9-B705-473FB3B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082C-F122-47F1-B481-992F280B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06B3-0C0A-4295-8235-61A4EC92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B210-F3D5-4EBE-ABA4-2E793B48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BA9A-05DE-4EB4-B797-D2533D1D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59587-EEDC-44A2-BB50-A47B4029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4F1A-4A4B-48FF-91F5-EC29F9F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CCD7-E247-48A9-9FCE-7FE56775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FD2-5F42-408E-A3C3-523CA366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23FA-4B9B-498A-A324-7D1A305B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B5A8-BCF2-4170-B99E-610E7140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1BD0-CF04-48DC-997B-E7A49463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2E0A-160A-40AA-AB23-8433C9BD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7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9BC3-0CF2-4B31-B193-81E5E225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6B79-3C0B-4A6B-8340-9C391E1A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BCBF-939D-4CC9-9BEF-F7BC0BCA8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97F7C-BB3D-4D07-BF19-52810FF2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90F88-2DE7-4079-840D-D3E44F2A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0683C-0039-472B-9B2B-318D5983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E038-A5AF-48A8-B438-A3D3AF86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F5713-669C-4AD6-9C53-1D3163957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2450-F5AA-4626-B7B4-9AB4C4D95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F2673-4ED5-4DEF-B0BF-73024631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F4F7D-EAAF-4A4D-8093-A17312D03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BE1F9-5EAD-4DCF-80F5-2BAB5812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C3ACD-9CC9-4C2B-8237-E34384A8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7D777-25C7-4EC7-9170-E7E4D790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A149-3FDA-4E70-8599-3416418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1FA21-DA99-486F-9648-263EA30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61753-2BD0-4A81-83BF-F5A47FF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21DD4-5DDB-4BC4-8ABD-511A4CB5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A81E3-3ED0-437C-B9AB-3C72B49D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0939F-F1D7-4D16-9A22-FC9208BA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9C1C-E0D7-4D3C-B991-9DCD19E1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BD96-780B-4EBB-B149-D34E3EC1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8A80-E2E0-492B-844E-07A2A698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FFD9-67AE-479C-8ED9-3F0DC82D6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610C-64E4-43C5-AD1A-73FA94C4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B86F0-2503-419C-99D8-EFC345C3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4761-ECCA-4830-971D-EB566A50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F61B-2AB9-4FD0-AC65-3ACC1622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002AA-AE16-4AB6-8F04-70EC35F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FEFF3-2AFC-45AF-955E-FF3CB05D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95BE-794B-4D16-A72B-E7F05F3B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FBD1-2702-4FC6-B3B3-5E4C81AA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378C-C089-4601-8910-3B0D52B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24F0C-79FC-4EB3-8637-7659CD93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8E548-EFEF-485A-AEA6-8CB2C0C4F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C388-7F25-4BD0-838E-EA3BAEA2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FB1F5-6D7A-4E77-A8BC-0990B331758C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626F1-7372-4CBB-A638-2B7A94B4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F402-A036-47EE-90B0-A0ED0CE4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6DD2-9C02-4A30-9907-81DB735A0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A230F2-2F44-45D5-962C-4E0099A40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7" y="0"/>
            <a:ext cx="11308275" cy="684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B070F-6386-47A7-9E92-C5F09021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865" y="2672575"/>
            <a:ext cx="2001468" cy="15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0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2</cp:revision>
  <dcterms:created xsi:type="dcterms:W3CDTF">2021-02-14T15:36:24Z</dcterms:created>
  <dcterms:modified xsi:type="dcterms:W3CDTF">2021-02-14T17:58:40Z</dcterms:modified>
</cp:coreProperties>
</file>