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AC0"/>
    <a:srgbClr val="152FF3"/>
    <a:srgbClr val="11F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FE3-11F7-4638-A1C4-18D26191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435E-B321-4277-8235-3E256497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3E9-8E6B-49E3-8C20-02DE8EB4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9275-0FD3-4F73-9898-58058FB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B856-F6B3-4BDF-B301-9D2D96A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E7C-B1B1-4916-A7DD-5A55C7D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74E4-CF70-42EE-AD43-7C5C4FA9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CF13-7761-41B3-9B02-6AF5423D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318D-7C1F-42CA-BED3-7320328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5636-A889-484A-B2CE-BED91AD1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18C9F-CBD4-4BF4-A20A-086EF8D0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2635-57B1-4E2B-8D2C-5C165A0A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479A-D46B-4B74-914E-EF64B63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7ED3-644C-40E9-B9B0-F7628556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D057-5FF3-4F46-B0F6-32535F9B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158-B3DF-4B10-B74A-C589433A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E874-ECF8-478D-ACD4-B3A57FE9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8D81-9480-4914-8D3B-B97E568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E4F8-CD33-49F0-971A-C015E27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2AF-2EB4-49AC-9A7D-EFD2E80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9667-BBFF-404F-BD1F-57F0C7E0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D614-340A-45B2-BA9F-2F7C7E6A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C34-949F-4D7B-873D-C7E1216A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896D-BF5D-4894-9E32-4CCDACF2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434B-5869-4A9D-AC36-7C6F503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53A-B488-4942-A6F1-2C37FD94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DD5-04DC-45F7-AA55-03E72EC3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057C4-8B7D-49BA-85EA-A880B04D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54A1-1E0A-4502-B22A-BCD1271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B128-6A10-4C91-AC39-B8DEE0A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CAD4-0FE9-4FEA-8709-7DFD996C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DAB-D59A-4B4B-926E-E7E7E434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37C0-8472-41FE-ADCA-9D3AD242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31F3-C2C7-4E1C-AB26-08A46193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A9390-2691-4C66-B4F0-70135F0B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EB52-11A3-41C3-9571-3D5CC79F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6DE2D-C1F8-4A21-9F77-077B4552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74DA-A8E0-4298-A73A-EC06EB48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49660-DFCC-4830-BC57-B9E9516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6C5-2A85-400B-80D0-38D5B34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1B82-BBFE-403B-9E76-BEC6310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FB09A-16B8-4AC1-A061-F6CDBE5A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91DD-A317-4770-97DA-981CD4A4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C31D-7F04-4D9A-98A6-CFCBE9F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6F3E7-D5A0-4E0F-8032-24F075D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EFB48-1755-43ED-97C0-823AA17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4B02-2E6B-4CB5-A08E-952CBA1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6C58-7883-41A1-85FA-900006D5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74FC-B286-461D-B8B9-3518959E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F68-3224-4191-A760-8E54870E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3EC65-2C1E-4793-A226-6E1F9A8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DA1A-F3C1-4CB1-A063-B7EBFF2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E4C-4E17-4D45-98FD-DC19CF8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FB1B-61C4-4DB5-BC24-817FF10E0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7A0D-026E-41B7-9733-D2BD65F6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0495-80F3-4022-B9E6-E2EB68BC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CE3F1-B3E2-457A-A9EE-D0D6AB6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9C60-7496-456F-BAE4-BFE47ADC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93F0B-8138-45B4-A774-CE2BCB2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1C97-1F58-4A63-B10D-EAE832C4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EBA5-329A-4914-9530-613716C8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5048-A42E-4B63-8EDC-C75748A1375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037-A469-4C60-AD6D-09355ADF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AD8-B7BA-410B-912D-7AE8BE6E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8773937-B957-406F-AD7C-C3DCCACD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t="6303" r="-1" b="18222"/>
          <a:stretch/>
        </p:blipFill>
        <p:spPr>
          <a:xfrm>
            <a:off x="10691235" y="808778"/>
            <a:ext cx="2902303" cy="5350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1" t="6303" b="18222"/>
          <a:stretch/>
        </p:blipFill>
        <p:spPr>
          <a:xfrm>
            <a:off x="472803" y="808778"/>
            <a:ext cx="2902303" cy="5350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4" t="6303" b="19778"/>
          <a:stretch/>
        </p:blipFill>
        <p:spPr>
          <a:xfrm>
            <a:off x="3038434" y="808778"/>
            <a:ext cx="2891279" cy="5240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61" t="6303" b="19778"/>
          <a:stretch/>
        </p:blipFill>
        <p:spPr>
          <a:xfrm>
            <a:off x="5582019" y="808778"/>
            <a:ext cx="2902303" cy="5240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t="6303" b="19778"/>
          <a:stretch/>
        </p:blipFill>
        <p:spPr>
          <a:xfrm>
            <a:off x="8147650" y="808778"/>
            <a:ext cx="2891279" cy="52404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/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sz="3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78C758-EFFC-44CD-B897-7E938FE1C76B}"/>
              </a:ext>
            </a:extLst>
          </p:cNvPr>
          <p:cNvCxnSpPr>
            <a:cxnSpLocks/>
          </p:cNvCxnSpPr>
          <p:nvPr/>
        </p:nvCxnSpPr>
        <p:spPr>
          <a:xfrm>
            <a:off x="425450" y="12668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2BC23-FA17-4577-951C-73523E7D610D}"/>
              </a:ext>
            </a:extLst>
          </p:cNvPr>
          <p:cNvCxnSpPr>
            <a:cxnSpLocks/>
          </p:cNvCxnSpPr>
          <p:nvPr/>
        </p:nvCxnSpPr>
        <p:spPr>
          <a:xfrm>
            <a:off x="425450" y="28289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E9A67-AB32-4A81-98D2-903A876D8D41}"/>
              </a:ext>
            </a:extLst>
          </p:cNvPr>
          <p:cNvCxnSpPr>
            <a:cxnSpLocks/>
          </p:cNvCxnSpPr>
          <p:nvPr/>
        </p:nvCxnSpPr>
        <p:spPr>
          <a:xfrm>
            <a:off x="425450" y="43910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F8C17B-9CAD-4E6C-B25A-2F52E5764BD7}"/>
              </a:ext>
            </a:extLst>
          </p:cNvPr>
          <p:cNvCxnSpPr>
            <a:cxnSpLocks/>
          </p:cNvCxnSpPr>
          <p:nvPr/>
        </p:nvCxnSpPr>
        <p:spPr>
          <a:xfrm>
            <a:off x="425409" y="5943600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/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/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/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/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/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/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/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/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/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blipFill>
                <a:blip r:embed="rId16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B1F213D-6788-47E1-B834-096B364C7278}"/>
              </a:ext>
            </a:extLst>
          </p:cNvPr>
          <p:cNvSpPr txBox="1"/>
          <p:nvPr/>
        </p:nvSpPr>
        <p:spPr>
          <a:xfrm>
            <a:off x="5802266" y="659572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37C1C-2352-47CE-BAFF-79F495388F69}"/>
              </a:ext>
            </a:extLst>
          </p:cNvPr>
          <p:cNvSpPr txBox="1"/>
          <p:nvPr/>
        </p:nvSpPr>
        <p:spPr>
          <a:xfrm>
            <a:off x="4692386" y="6318725"/>
            <a:ext cx="502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/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blipFill>
                <a:blip r:embed="rId17"/>
                <a:stretch>
                  <a:fillRect l="-9091" r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/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/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/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/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/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6ECED-8DAE-4AC4-8D8D-3DAF67E2808F}"/>
              </a:ext>
            </a:extLst>
          </p:cNvPr>
          <p:cNvCxnSpPr>
            <a:cxnSpLocks/>
          </p:cNvCxnSpPr>
          <p:nvPr/>
        </p:nvCxnSpPr>
        <p:spPr>
          <a:xfrm>
            <a:off x="1050456" y="1887706"/>
            <a:ext cx="90291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71BCE4-659F-4B80-8BD5-986B4916D3A4}"/>
              </a:ext>
            </a:extLst>
          </p:cNvPr>
          <p:cNvSpPr txBox="1"/>
          <p:nvPr/>
        </p:nvSpPr>
        <p:spPr>
          <a:xfrm>
            <a:off x="1959528" y="1572418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B48DDF-7B0A-42BF-8302-CD8F717D7DFE}"/>
              </a:ext>
            </a:extLst>
          </p:cNvPr>
          <p:cNvCxnSpPr>
            <a:cxnSpLocks/>
          </p:cNvCxnSpPr>
          <p:nvPr/>
        </p:nvCxnSpPr>
        <p:spPr>
          <a:xfrm>
            <a:off x="1050456" y="2276599"/>
            <a:ext cx="9029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FC5306-605F-47BF-85A9-935A83B56786}"/>
              </a:ext>
            </a:extLst>
          </p:cNvPr>
          <p:cNvSpPr txBox="1"/>
          <p:nvPr/>
        </p:nvSpPr>
        <p:spPr>
          <a:xfrm>
            <a:off x="1959528" y="1974477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8A87A7-E845-4485-A90E-B6CA6D9664CB}"/>
              </a:ext>
            </a:extLst>
          </p:cNvPr>
          <p:cNvCxnSpPr>
            <a:cxnSpLocks/>
          </p:cNvCxnSpPr>
          <p:nvPr/>
        </p:nvCxnSpPr>
        <p:spPr>
          <a:xfrm>
            <a:off x="3038016" y="885825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D3D4A9-F8CC-4339-9233-4A5BA3D6B15F}"/>
              </a:ext>
            </a:extLst>
          </p:cNvPr>
          <p:cNvCxnSpPr>
            <a:cxnSpLocks/>
          </p:cNvCxnSpPr>
          <p:nvPr/>
        </p:nvCxnSpPr>
        <p:spPr>
          <a:xfrm>
            <a:off x="5584906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7E4D4-1BD6-412A-BFB8-7C5DF9600882}"/>
              </a:ext>
            </a:extLst>
          </p:cNvPr>
          <p:cNvCxnSpPr>
            <a:cxnSpLocks/>
          </p:cNvCxnSpPr>
          <p:nvPr/>
        </p:nvCxnSpPr>
        <p:spPr>
          <a:xfrm>
            <a:off x="814713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157D72-02CF-4221-B249-1C91B467F3D2}"/>
              </a:ext>
            </a:extLst>
          </p:cNvPr>
          <p:cNvCxnSpPr>
            <a:cxnSpLocks/>
          </p:cNvCxnSpPr>
          <p:nvPr/>
        </p:nvCxnSpPr>
        <p:spPr>
          <a:xfrm>
            <a:off x="1069449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b="18222"/>
          <a:stretch/>
        </p:blipFill>
        <p:spPr>
          <a:xfrm>
            <a:off x="-852534" y="819150"/>
            <a:ext cx="3140938" cy="233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4" b="19778"/>
          <a:stretch/>
        </p:blipFill>
        <p:spPr>
          <a:xfrm>
            <a:off x="1924050" y="819150"/>
            <a:ext cx="3129008" cy="2292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1" b="19778"/>
          <a:stretch/>
        </p:blipFill>
        <p:spPr>
          <a:xfrm>
            <a:off x="4676775" y="819150"/>
            <a:ext cx="3140938" cy="229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74" b="19778"/>
          <a:stretch/>
        </p:blipFill>
        <p:spPr>
          <a:xfrm>
            <a:off x="7453359" y="819150"/>
            <a:ext cx="3129008" cy="229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61" b="19778"/>
          <a:stretch/>
        </p:blipFill>
        <p:spPr>
          <a:xfrm>
            <a:off x="10206084" y="819150"/>
            <a:ext cx="3140938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1596" y="819150"/>
            <a:ext cx="38100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43059" y="819150"/>
            <a:ext cx="3809999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3" y="819150"/>
            <a:ext cx="38100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367" y="819150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022" y="8191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07EE3-4EDD-4917-92E7-AFA87329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0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2022-10-31T13:45:53Z</dcterms:created>
  <dcterms:modified xsi:type="dcterms:W3CDTF">2022-10-31T14:51:15Z</dcterms:modified>
</cp:coreProperties>
</file>