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960F-D378-4F58-99D3-DE1001AF5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D36D7-C32E-4769-A01E-2F36B23A4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6359-A24B-4383-9037-927902E0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8E612-943D-45FF-8BB3-1E2996DF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18F-0D85-4D6D-815C-92284236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132C-7FEE-4B2A-9EEC-A201A1B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7A51C-801D-4EF8-8419-85E2985E1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337D-5BE0-4599-AC28-0C4711EB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27E4-5B80-4BCE-B486-EDE89930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B873-3606-4C23-A29D-CCC84915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3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CA628-0B18-4ED3-AF7D-2B4D6CFFC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2C424-DBEA-4887-9FF3-DFD97E8B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302E-A11D-4416-99C7-15AF895A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7088-E09E-45BE-BF59-214F387F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BF6A-44FE-4583-BD4D-DA4D6AF2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C1D-C0A9-4E5F-AE81-1E616087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9CC9-9211-4257-BC4D-53515423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0405-65F8-4E24-BC96-CCAF1D70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BB55-04D6-48CE-8F1C-A52CAF4B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B0CD-5E69-4A2A-A350-ED8E4F4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90EE-3130-4F4E-89A0-B1497253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61C9C-97F2-48B9-A099-1D53EF88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0002-18BE-4D8C-B7E2-8788F6E0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990F-00C3-4576-B2D8-88F7BDA8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7C8F-E034-4E7D-8532-7CACBCD1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40D-2E08-4434-ABFE-2701DD47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FA7C-08A5-4AF2-B5EA-FD51C620D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72891-93F0-4960-AA0D-5B5E0B1DC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CCB-D696-4DC6-9D6E-8E1A948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2112A-E03B-470D-B27D-0DEA991D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5B18E-0F0C-4CD6-80F6-4C29296C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A5AA-41A8-4056-8EC6-6F30E1FE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5A8A1-CABF-4D09-B69A-C1D45D80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AA7C-60C2-436C-B717-A0A3E983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27D5A-F32B-49C1-BA22-390C30289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40228-E03E-4D44-987F-EA3003E20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E477B-A1D2-4C56-B7E6-04F072F0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34B83-9B71-425B-9920-3A5E528A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D6FC0-9549-4B5E-8665-09DB8BE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3CEF-F4AF-47FF-A745-AAB6AE97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66604-5FD1-4D70-955E-6877F058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25B92-C03B-49EF-963D-C360262E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13B8C-BDD2-492E-95E1-090A746E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9C0AD-00FC-452E-88C6-555A80A1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2BD7F-80A2-4F77-9B15-3EE8763B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6015B-F3B7-4358-A9ED-5DEE3508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51A6-E829-46F2-B6A4-3AE922AD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4DF3-DA68-4381-9D8A-89839C71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77A10-F50E-4ABB-A4DA-C7D1D1CA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987D-1E68-4D33-8EF9-B448FB98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8EA8-4ACC-465E-856A-2C8FD4C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E704-F07C-4AEC-A62A-FB7E8867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025B-D346-48C1-A190-DE6FB573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DD078-8E59-4C6C-AA7C-57C9102B5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344F0-3F44-4FB9-9F8E-23DE49964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E1329-C7AA-415F-B098-AD8CAB0A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A526E-0CEE-48C5-AC26-D7DA7A91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84CF-BB30-4856-8993-2C446A50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2A1FA-078D-44A7-886E-5FF7DCC8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4C13-CFDF-4DEF-9547-A8988C45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9E01-6394-4589-B3AE-0763CAB7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21FE-1331-4BB6-AE3D-6CCD2476CD8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9BE4-3D4D-499E-9EFA-6BDACE728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5C85-2966-4CE0-A7DC-1C36ED337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851E-4DED-4714-B835-3C6CCBC2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FD129567-FBDE-47A7-AF57-94F9AA36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27" y="1222033"/>
            <a:ext cx="5715000" cy="3333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FF1A30-A4E5-49FD-B7A9-6A16BD222D66}"/>
              </a:ext>
            </a:extLst>
          </p:cNvPr>
          <p:cNvCxnSpPr>
            <a:cxnSpLocks/>
          </p:cNvCxnSpPr>
          <p:nvPr/>
        </p:nvCxnSpPr>
        <p:spPr>
          <a:xfrm>
            <a:off x="3808520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5EE1E4-23EA-49CE-B623-D265E54E673E}"/>
              </a:ext>
            </a:extLst>
          </p:cNvPr>
          <p:cNvCxnSpPr>
            <a:cxnSpLocks/>
          </p:cNvCxnSpPr>
          <p:nvPr/>
        </p:nvCxnSpPr>
        <p:spPr>
          <a:xfrm>
            <a:off x="2922233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7A0A77-7A5D-4364-927A-8083908ECFE4}"/>
              </a:ext>
            </a:extLst>
          </p:cNvPr>
          <p:cNvCxnSpPr>
            <a:cxnSpLocks/>
          </p:cNvCxnSpPr>
          <p:nvPr/>
        </p:nvCxnSpPr>
        <p:spPr>
          <a:xfrm>
            <a:off x="4697766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EC079D-D0B6-41B5-ABDB-6DB1A8B91E7B}"/>
              </a:ext>
            </a:extLst>
          </p:cNvPr>
          <p:cNvCxnSpPr>
            <a:cxnSpLocks/>
          </p:cNvCxnSpPr>
          <p:nvPr/>
        </p:nvCxnSpPr>
        <p:spPr>
          <a:xfrm>
            <a:off x="5585534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A71DA6-9E98-47F3-8216-C15F54509496}"/>
              </a:ext>
            </a:extLst>
          </p:cNvPr>
          <p:cNvCxnSpPr>
            <a:cxnSpLocks/>
          </p:cNvCxnSpPr>
          <p:nvPr/>
        </p:nvCxnSpPr>
        <p:spPr>
          <a:xfrm>
            <a:off x="6464423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C85F3-768B-4740-B7E8-BD8CF2667C38}"/>
              </a:ext>
            </a:extLst>
          </p:cNvPr>
          <p:cNvCxnSpPr>
            <a:cxnSpLocks/>
          </p:cNvCxnSpPr>
          <p:nvPr/>
        </p:nvCxnSpPr>
        <p:spPr>
          <a:xfrm>
            <a:off x="7343312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265D-9A7F-4783-B76C-CE0A68DD9DE2}"/>
              </a:ext>
            </a:extLst>
          </p:cNvPr>
          <p:cNvCxnSpPr>
            <a:cxnSpLocks/>
          </p:cNvCxnSpPr>
          <p:nvPr/>
        </p:nvCxnSpPr>
        <p:spPr>
          <a:xfrm>
            <a:off x="2922233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C2092-329A-49F2-A097-CAF891702AE9}"/>
              </a:ext>
            </a:extLst>
          </p:cNvPr>
          <p:cNvCxnSpPr>
            <a:cxnSpLocks/>
          </p:cNvCxnSpPr>
          <p:nvPr/>
        </p:nvCxnSpPr>
        <p:spPr>
          <a:xfrm>
            <a:off x="3853377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A49AC1-3B07-42C0-ADE1-CAC36C87B22D}"/>
              </a:ext>
            </a:extLst>
          </p:cNvPr>
          <p:cNvCxnSpPr>
            <a:cxnSpLocks/>
          </p:cNvCxnSpPr>
          <p:nvPr/>
        </p:nvCxnSpPr>
        <p:spPr>
          <a:xfrm>
            <a:off x="4744104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F7863D-3141-4978-B938-27BDF445F461}"/>
              </a:ext>
            </a:extLst>
          </p:cNvPr>
          <p:cNvCxnSpPr>
            <a:cxnSpLocks/>
          </p:cNvCxnSpPr>
          <p:nvPr/>
        </p:nvCxnSpPr>
        <p:spPr>
          <a:xfrm>
            <a:off x="5630391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C4766-2EE9-4482-BF99-D7B03922D58D}"/>
              </a:ext>
            </a:extLst>
          </p:cNvPr>
          <p:cNvCxnSpPr>
            <a:cxnSpLocks/>
          </p:cNvCxnSpPr>
          <p:nvPr/>
        </p:nvCxnSpPr>
        <p:spPr>
          <a:xfrm>
            <a:off x="6516678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/>
              <p:nvPr/>
            </p:nvSpPr>
            <p:spPr>
              <a:xfrm>
                <a:off x="3082133" y="3669131"/>
                <a:ext cx="681467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133" y="3669131"/>
                <a:ext cx="68146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/>
              <p:nvPr/>
            </p:nvSpPr>
            <p:spPr>
              <a:xfrm>
                <a:off x="3778930" y="3669131"/>
                <a:ext cx="881848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930" y="3669131"/>
                <a:ext cx="8818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/>
              <p:nvPr/>
            </p:nvSpPr>
            <p:spPr>
              <a:xfrm>
                <a:off x="4696618" y="3675487"/>
                <a:ext cx="895631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18" y="3675487"/>
                <a:ext cx="89563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/>
              <p:nvPr/>
            </p:nvSpPr>
            <p:spPr>
              <a:xfrm>
                <a:off x="5589594" y="3669129"/>
                <a:ext cx="883330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594" y="3669129"/>
                <a:ext cx="88333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/>
              <p:nvPr/>
            </p:nvSpPr>
            <p:spPr>
              <a:xfrm>
                <a:off x="6501412" y="3669129"/>
                <a:ext cx="841900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12" y="3669129"/>
                <a:ext cx="8419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330A1C-2CAB-4144-A06A-E3F416896572}"/>
              </a:ext>
            </a:extLst>
          </p:cNvPr>
          <p:cNvCxnSpPr>
            <a:cxnSpLocks/>
          </p:cNvCxnSpPr>
          <p:nvPr/>
        </p:nvCxnSpPr>
        <p:spPr>
          <a:xfrm flipV="1">
            <a:off x="4036827" y="2763197"/>
            <a:ext cx="0" cy="18320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5EC03-CB06-4A64-A8EF-ED43EF20B477}"/>
              </a:ext>
            </a:extLst>
          </p:cNvPr>
          <p:cNvCxnSpPr>
            <a:cxnSpLocks/>
          </p:cNvCxnSpPr>
          <p:nvPr/>
        </p:nvCxnSpPr>
        <p:spPr>
          <a:xfrm>
            <a:off x="4466947" y="2538912"/>
            <a:ext cx="0" cy="1962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7563A0-989E-48AC-A6F2-B9842BE2BE93}"/>
              </a:ext>
            </a:extLst>
          </p:cNvPr>
          <p:cNvCxnSpPr>
            <a:cxnSpLocks/>
          </p:cNvCxnSpPr>
          <p:nvPr/>
        </p:nvCxnSpPr>
        <p:spPr>
          <a:xfrm flipV="1">
            <a:off x="4914875" y="2775199"/>
            <a:ext cx="0" cy="2794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41C06-07E9-42E0-BDEE-5FA9AD7BBE3E}"/>
              </a:ext>
            </a:extLst>
          </p:cNvPr>
          <p:cNvCxnSpPr>
            <a:cxnSpLocks/>
          </p:cNvCxnSpPr>
          <p:nvPr/>
        </p:nvCxnSpPr>
        <p:spPr>
          <a:xfrm flipV="1">
            <a:off x="5791583" y="2792501"/>
            <a:ext cx="3761" cy="42327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10965B-5D0A-4381-9995-C74636863B8C}"/>
              </a:ext>
            </a:extLst>
          </p:cNvPr>
          <p:cNvCxnSpPr>
            <a:cxnSpLocks/>
          </p:cNvCxnSpPr>
          <p:nvPr/>
        </p:nvCxnSpPr>
        <p:spPr>
          <a:xfrm flipV="1">
            <a:off x="6679597" y="2831805"/>
            <a:ext cx="0" cy="48054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C875B6-9400-43FA-965F-6C70BB9D68BF}"/>
              </a:ext>
            </a:extLst>
          </p:cNvPr>
          <p:cNvCxnSpPr>
            <a:cxnSpLocks/>
          </p:cNvCxnSpPr>
          <p:nvPr/>
        </p:nvCxnSpPr>
        <p:spPr>
          <a:xfrm>
            <a:off x="5359122" y="2447784"/>
            <a:ext cx="2240" cy="2789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AE7589-36D8-424F-BDAC-8C7236010EC4}"/>
              </a:ext>
            </a:extLst>
          </p:cNvPr>
          <p:cNvCxnSpPr>
            <a:cxnSpLocks/>
          </p:cNvCxnSpPr>
          <p:nvPr/>
        </p:nvCxnSpPr>
        <p:spPr>
          <a:xfrm>
            <a:off x="6240978" y="2278562"/>
            <a:ext cx="0" cy="42160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DFFD0C-09E8-46B1-AEB7-4D8D900BDBC0}"/>
              </a:ext>
            </a:extLst>
          </p:cNvPr>
          <p:cNvCxnSpPr>
            <a:cxnSpLocks/>
          </p:cNvCxnSpPr>
          <p:nvPr/>
        </p:nvCxnSpPr>
        <p:spPr>
          <a:xfrm flipH="1">
            <a:off x="7119379" y="1995987"/>
            <a:ext cx="8216" cy="67745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347A3A-AE0D-4E9F-B8A3-6A58D31FD51C}"/>
              </a:ext>
            </a:extLst>
          </p:cNvPr>
          <p:cNvCxnSpPr>
            <a:cxnSpLocks/>
          </p:cNvCxnSpPr>
          <p:nvPr/>
        </p:nvCxnSpPr>
        <p:spPr>
          <a:xfrm>
            <a:off x="3419961" y="2475907"/>
            <a:ext cx="0" cy="2667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9B1CC4-FC6D-48A6-9631-7EE4437CFA08}"/>
              </a:ext>
            </a:extLst>
          </p:cNvPr>
          <p:cNvSpPr txBox="1"/>
          <p:nvPr/>
        </p:nvSpPr>
        <p:spPr>
          <a:xfrm>
            <a:off x="3016323" y="2021309"/>
            <a:ext cx="839684" cy="461665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Excitation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/>
              <p:nvPr/>
            </p:nvSpPr>
            <p:spPr>
              <a:xfrm>
                <a:off x="3045805" y="1529406"/>
                <a:ext cx="776888" cy="323165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05" y="1529406"/>
                <a:ext cx="776888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/>
              <p:nvPr/>
            </p:nvSpPr>
            <p:spPr>
              <a:xfrm>
                <a:off x="3123929" y="2836002"/>
                <a:ext cx="776888" cy="377347"/>
              </a:xfrm>
              <a:prstGeom prst="rect">
                <a:avLst/>
              </a:prstGeom>
              <a:solidFill>
                <a:schemeClr val="accent1">
                  <a:lumMod val="75000"/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29" y="2836002"/>
                <a:ext cx="776888" cy="377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D19FC1E-0DD4-4538-830C-B1FABE13D2EC}"/>
              </a:ext>
            </a:extLst>
          </p:cNvPr>
          <p:cNvCxnSpPr>
            <a:cxnSpLocks/>
          </p:cNvCxnSpPr>
          <p:nvPr/>
        </p:nvCxnSpPr>
        <p:spPr>
          <a:xfrm flipV="1">
            <a:off x="3594111" y="2792501"/>
            <a:ext cx="261896" cy="22819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035776-111C-4C2D-8F68-5B402FFD970A}"/>
              </a:ext>
            </a:extLst>
          </p:cNvPr>
          <p:cNvCxnSpPr>
            <a:cxnSpLocks/>
            <a:endCxn id="85" idx="3"/>
          </p:cNvCxnSpPr>
          <p:nvPr/>
        </p:nvCxnSpPr>
        <p:spPr>
          <a:xfrm>
            <a:off x="3543300" y="1690827"/>
            <a:ext cx="279393" cy="162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0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9C8BF5-6311-4EE1-83DD-5C0C5EC59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05" y="1230488"/>
            <a:ext cx="5715000" cy="3333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FF1A30-A4E5-49FD-B7A9-6A16BD222D66}"/>
              </a:ext>
            </a:extLst>
          </p:cNvPr>
          <p:cNvCxnSpPr>
            <a:cxnSpLocks/>
          </p:cNvCxnSpPr>
          <p:nvPr/>
        </p:nvCxnSpPr>
        <p:spPr>
          <a:xfrm>
            <a:off x="3802644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265D-9A7F-4783-B76C-CE0A68DD9DE2}"/>
              </a:ext>
            </a:extLst>
          </p:cNvPr>
          <p:cNvCxnSpPr>
            <a:cxnSpLocks/>
          </p:cNvCxnSpPr>
          <p:nvPr/>
        </p:nvCxnSpPr>
        <p:spPr>
          <a:xfrm>
            <a:off x="2922233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C2092-329A-49F2-A097-CAF891702AE9}"/>
              </a:ext>
            </a:extLst>
          </p:cNvPr>
          <p:cNvCxnSpPr>
            <a:cxnSpLocks/>
          </p:cNvCxnSpPr>
          <p:nvPr/>
        </p:nvCxnSpPr>
        <p:spPr>
          <a:xfrm>
            <a:off x="3853377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A49AC1-3B07-42C0-ADE1-CAC36C87B22D}"/>
              </a:ext>
            </a:extLst>
          </p:cNvPr>
          <p:cNvCxnSpPr>
            <a:cxnSpLocks/>
          </p:cNvCxnSpPr>
          <p:nvPr/>
        </p:nvCxnSpPr>
        <p:spPr>
          <a:xfrm>
            <a:off x="4744104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F7863D-3141-4978-B938-27BDF445F461}"/>
              </a:ext>
            </a:extLst>
          </p:cNvPr>
          <p:cNvCxnSpPr>
            <a:cxnSpLocks/>
          </p:cNvCxnSpPr>
          <p:nvPr/>
        </p:nvCxnSpPr>
        <p:spPr>
          <a:xfrm>
            <a:off x="5630391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C4766-2EE9-4482-BF99-D7B03922D58D}"/>
              </a:ext>
            </a:extLst>
          </p:cNvPr>
          <p:cNvCxnSpPr>
            <a:cxnSpLocks/>
          </p:cNvCxnSpPr>
          <p:nvPr/>
        </p:nvCxnSpPr>
        <p:spPr>
          <a:xfrm>
            <a:off x="6516678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/>
              <p:nvPr/>
            </p:nvSpPr>
            <p:spPr>
              <a:xfrm>
                <a:off x="2921254" y="3673894"/>
                <a:ext cx="854825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54" y="3673894"/>
                <a:ext cx="85482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/>
              <p:nvPr/>
            </p:nvSpPr>
            <p:spPr>
              <a:xfrm>
                <a:off x="3776079" y="3673894"/>
                <a:ext cx="920539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79" y="3673894"/>
                <a:ext cx="9205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/>
              <p:nvPr/>
            </p:nvSpPr>
            <p:spPr>
              <a:xfrm>
                <a:off x="4696618" y="3672312"/>
                <a:ext cx="895631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18" y="3672312"/>
                <a:ext cx="89563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/>
              <p:nvPr/>
            </p:nvSpPr>
            <p:spPr>
              <a:xfrm>
                <a:off x="5589594" y="3672304"/>
                <a:ext cx="883330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594" y="3672304"/>
                <a:ext cx="88333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/>
              <p:nvPr/>
            </p:nvSpPr>
            <p:spPr>
              <a:xfrm>
                <a:off x="6472836" y="3672304"/>
                <a:ext cx="861895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36" y="3672304"/>
                <a:ext cx="86189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/>
              <p:nvPr/>
            </p:nvSpPr>
            <p:spPr>
              <a:xfrm>
                <a:off x="3218266" y="2330294"/>
                <a:ext cx="279393" cy="32316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66" y="2330294"/>
                <a:ext cx="279393" cy="323165"/>
              </a:xfrm>
              <a:prstGeom prst="rect">
                <a:avLst/>
              </a:prstGeom>
              <a:blipFill>
                <a:blip r:embed="rId8"/>
                <a:stretch>
                  <a:fillRect l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/>
              <p:nvPr/>
            </p:nvSpPr>
            <p:spPr>
              <a:xfrm>
                <a:off x="3837502" y="1527260"/>
                <a:ext cx="309211" cy="37734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02" y="1527260"/>
                <a:ext cx="309211" cy="377347"/>
              </a:xfrm>
              <a:prstGeom prst="rect">
                <a:avLst/>
              </a:prstGeom>
              <a:blipFill>
                <a:blip r:embed="rId9"/>
                <a:stretch>
                  <a:fillRect l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D19FC1E-0DD4-4538-830C-B1FABE13D2EC}"/>
              </a:ext>
            </a:extLst>
          </p:cNvPr>
          <p:cNvCxnSpPr>
            <a:cxnSpLocks/>
          </p:cNvCxnSpPr>
          <p:nvPr/>
        </p:nvCxnSpPr>
        <p:spPr>
          <a:xfrm>
            <a:off x="3990554" y="1933182"/>
            <a:ext cx="0" cy="18223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035776-111C-4C2D-8F68-5B402FFD970A}"/>
              </a:ext>
            </a:extLst>
          </p:cNvPr>
          <p:cNvCxnSpPr>
            <a:cxnSpLocks/>
          </p:cNvCxnSpPr>
          <p:nvPr/>
        </p:nvCxnSpPr>
        <p:spPr>
          <a:xfrm flipV="1">
            <a:off x="3359479" y="2131291"/>
            <a:ext cx="0" cy="172059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77320C-5354-4CB3-ABE6-F85549CE0FBD}"/>
              </a:ext>
            </a:extLst>
          </p:cNvPr>
          <p:cNvCxnSpPr>
            <a:cxnSpLocks/>
          </p:cNvCxnSpPr>
          <p:nvPr/>
        </p:nvCxnSpPr>
        <p:spPr>
          <a:xfrm>
            <a:off x="4673661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D45128-316D-4A77-ADE9-C5A2BB34DE58}"/>
              </a:ext>
            </a:extLst>
          </p:cNvPr>
          <p:cNvCxnSpPr>
            <a:cxnSpLocks/>
          </p:cNvCxnSpPr>
          <p:nvPr/>
        </p:nvCxnSpPr>
        <p:spPr>
          <a:xfrm>
            <a:off x="5548000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CE8FC5-AFF4-4525-B479-047D48CE2FD7}"/>
              </a:ext>
            </a:extLst>
          </p:cNvPr>
          <p:cNvCxnSpPr>
            <a:cxnSpLocks/>
          </p:cNvCxnSpPr>
          <p:nvPr/>
        </p:nvCxnSpPr>
        <p:spPr>
          <a:xfrm>
            <a:off x="6419354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59AE8C-F200-4010-B49F-6382E22F93CA}"/>
              </a:ext>
            </a:extLst>
          </p:cNvPr>
          <p:cNvCxnSpPr>
            <a:cxnSpLocks/>
          </p:cNvCxnSpPr>
          <p:nvPr/>
        </p:nvCxnSpPr>
        <p:spPr>
          <a:xfrm>
            <a:off x="7323248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F75ED4-E962-46B8-9AEB-1A383911274A}"/>
              </a:ext>
            </a:extLst>
          </p:cNvPr>
          <p:cNvCxnSpPr>
            <a:cxnSpLocks/>
          </p:cNvCxnSpPr>
          <p:nvPr/>
        </p:nvCxnSpPr>
        <p:spPr>
          <a:xfrm>
            <a:off x="2921442" y="1468581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188E1E-CA76-4996-8A79-CDB5AA3345D9}"/>
                  </a:ext>
                </a:extLst>
              </p:cNvPr>
              <p:cNvSpPr txBox="1"/>
              <p:nvPr/>
            </p:nvSpPr>
            <p:spPr>
              <a:xfrm>
                <a:off x="2962427" y="1229714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188E1E-CA76-4996-8A79-CDB5AA33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27" y="1229714"/>
                <a:ext cx="831804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AD2EF-0F1C-499A-AB79-8FCBB3BAB953}"/>
                  </a:ext>
                </a:extLst>
              </p:cNvPr>
              <p:cNvSpPr txBox="1"/>
              <p:nvPr/>
            </p:nvSpPr>
            <p:spPr>
              <a:xfrm>
                <a:off x="3845221" y="1220908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AD2EF-0F1C-499A-AB79-8FCBB3BAB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21" y="1220908"/>
                <a:ext cx="831804" cy="276999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7EF364-7C30-400C-8DCB-FD8A70ED5ACA}"/>
                  </a:ext>
                </a:extLst>
              </p:cNvPr>
              <p:cNvSpPr txBox="1"/>
              <p:nvPr/>
            </p:nvSpPr>
            <p:spPr>
              <a:xfrm>
                <a:off x="4695741" y="1218957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7EF364-7C30-400C-8DCB-FD8A70ED5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41" y="1218957"/>
                <a:ext cx="831804" cy="276999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600E8-B513-4C1F-9AD0-B2A3AB99C74D}"/>
                  </a:ext>
                </a:extLst>
              </p:cNvPr>
              <p:cNvSpPr txBox="1"/>
              <p:nvPr/>
            </p:nvSpPr>
            <p:spPr>
              <a:xfrm>
                <a:off x="5577101" y="1218818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600E8-B513-4C1F-9AD0-B2A3AB99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01" y="1218818"/>
                <a:ext cx="831804" cy="276999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F995E9-B514-4863-81F2-DA3BE3C0425D}"/>
                  </a:ext>
                </a:extLst>
              </p:cNvPr>
              <p:cNvSpPr txBox="1"/>
              <p:nvPr/>
            </p:nvSpPr>
            <p:spPr>
              <a:xfrm>
                <a:off x="6439482" y="1221951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74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F995E9-B514-4863-81F2-DA3BE3C0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82" y="1221951"/>
                <a:ext cx="831804" cy="276999"/>
              </a:xfrm>
              <a:prstGeom prst="rect">
                <a:avLst/>
              </a:prstGeom>
              <a:blipFill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74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56283-00DD-4C74-90B9-F0A1A377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1225168"/>
            <a:ext cx="5715000" cy="3333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FF1A30-A4E5-49FD-B7A9-6A16BD222D66}"/>
              </a:ext>
            </a:extLst>
          </p:cNvPr>
          <p:cNvCxnSpPr>
            <a:cxnSpLocks/>
          </p:cNvCxnSpPr>
          <p:nvPr/>
        </p:nvCxnSpPr>
        <p:spPr>
          <a:xfrm>
            <a:off x="3802644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265D-9A7F-4783-B76C-CE0A68DD9DE2}"/>
              </a:ext>
            </a:extLst>
          </p:cNvPr>
          <p:cNvCxnSpPr>
            <a:cxnSpLocks/>
          </p:cNvCxnSpPr>
          <p:nvPr/>
        </p:nvCxnSpPr>
        <p:spPr>
          <a:xfrm>
            <a:off x="2922233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C2092-329A-49F2-A097-CAF891702AE9}"/>
              </a:ext>
            </a:extLst>
          </p:cNvPr>
          <p:cNvCxnSpPr>
            <a:cxnSpLocks/>
          </p:cNvCxnSpPr>
          <p:nvPr/>
        </p:nvCxnSpPr>
        <p:spPr>
          <a:xfrm>
            <a:off x="3853377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A49AC1-3B07-42C0-ADE1-CAC36C87B22D}"/>
              </a:ext>
            </a:extLst>
          </p:cNvPr>
          <p:cNvCxnSpPr>
            <a:cxnSpLocks/>
          </p:cNvCxnSpPr>
          <p:nvPr/>
        </p:nvCxnSpPr>
        <p:spPr>
          <a:xfrm>
            <a:off x="4744104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F7863D-3141-4978-B938-27BDF445F461}"/>
              </a:ext>
            </a:extLst>
          </p:cNvPr>
          <p:cNvCxnSpPr>
            <a:cxnSpLocks/>
          </p:cNvCxnSpPr>
          <p:nvPr/>
        </p:nvCxnSpPr>
        <p:spPr>
          <a:xfrm>
            <a:off x="5630391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C4766-2EE9-4482-BF99-D7B03922D58D}"/>
              </a:ext>
            </a:extLst>
          </p:cNvPr>
          <p:cNvCxnSpPr>
            <a:cxnSpLocks/>
          </p:cNvCxnSpPr>
          <p:nvPr/>
        </p:nvCxnSpPr>
        <p:spPr>
          <a:xfrm>
            <a:off x="6516678" y="3638364"/>
            <a:ext cx="841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/>
              <p:nvPr/>
            </p:nvSpPr>
            <p:spPr>
              <a:xfrm>
                <a:off x="2921254" y="3673894"/>
                <a:ext cx="854825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54" y="3673894"/>
                <a:ext cx="85482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/>
              <p:nvPr/>
            </p:nvSpPr>
            <p:spPr>
              <a:xfrm>
                <a:off x="3776079" y="3673894"/>
                <a:ext cx="920539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79" y="3673894"/>
                <a:ext cx="9205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/>
              <p:nvPr/>
            </p:nvSpPr>
            <p:spPr>
              <a:xfrm>
                <a:off x="4696618" y="3672312"/>
                <a:ext cx="895631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18" y="3672312"/>
                <a:ext cx="89563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/>
              <p:nvPr/>
            </p:nvSpPr>
            <p:spPr>
              <a:xfrm>
                <a:off x="5589594" y="3672304"/>
                <a:ext cx="883330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594" y="3672304"/>
                <a:ext cx="88333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/>
              <p:nvPr/>
            </p:nvSpPr>
            <p:spPr>
              <a:xfrm>
                <a:off x="6472836" y="3672304"/>
                <a:ext cx="861895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 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36" y="3672304"/>
                <a:ext cx="86189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/>
              <p:nvPr/>
            </p:nvSpPr>
            <p:spPr>
              <a:xfrm>
                <a:off x="3218266" y="2330294"/>
                <a:ext cx="279393" cy="32316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36A2DE-423B-4AFC-94D6-BBB5782A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66" y="2330294"/>
                <a:ext cx="279393" cy="323165"/>
              </a:xfrm>
              <a:prstGeom prst="rect">
                <a:avLst/>
              </a:prstGeom>
              <a:blipFill>
                <a:blip r:embed="rId8"/>
                <a:stretch>
                  <a:fillRect l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/>
              <p:nvPr/>
            </p:nvSpPr>
            <p:spPr>
              <a:xfrm>
                <a:off x="3837501" y="1619429"/>
                <a:ext cx="309211" cy="37734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b="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1D8D9A-6329-4F89-8F95-F43A2133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01" y="1619429"/>
                <a:ext cx="309211" cy="377347"/>
              </a:xfrm>
              <a:prstGeom prst="rect">
                <a:avLst/>
              </a:prstGeom>
              <a:blipFill>
                <a:blip r:embed="rId9"/>
                <a:stretch>
                  <a:fillRect l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D19FC1E-0DD4-4538-830C-B1FABE13D2EC}"/>
              </a:ext>
            </a:extLst>
          </p:cNvPr>
          <p:cNvCxnSpPr>
            <a:cxnSpLocks/>
          </p:cNvCxnSpPr>
          <p:nvPr/>
        </p:nvCxnSpPr>
        <p:spPr>
          <a:xfrm>
            <a:off x="3992107" y="2040174"/>
            <a:ext cx="0" cy="18223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035776-111C-4C2D-8F68-5B402FFD970A}"/>
              </a:ext>
            </a:extLst>
          </p:cNvPr>
          <p:cNvCxnSpPr>
            <a:cxnSpLocks/>
          </p:cNvCxnSpPr>
          <p:nvPr/>
        </p:nvCxnSpPr>
        <p:spPr>
          <a:xfrm flipV="1">
            <a:off x="3359479" y="2131291"/>
            <a:ext cx="0" cy="172059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77320C-5354-4CB3-ABE6-F85549CE0FBD}"/>
              </a:ext>
            </a:extLst>
          </p:cNvPr>
          <p:cNvCxnSpPr>
            <a:cxnSpLocks/>
          </p:cNvCxnSpPr>
          <p:nvPr/>
        </p:nvCxnSpPr>
        <p:spPr>
          <a:xfrm>
            <a:off x="4673661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D45128-316D-4A77-ADE9-C5A2BB34DE58}"/>
              </a:ext>
            </a:extLst>
          </p:cNvPr>
          <p:cNvCxnSpPr>
            <a:cxnSpLocks/>
          </p:cNvCxnSpPr>
          <p:nvPr/>
        </p:nvCxnSpPr>
        <p:spPr>
          <a:xfrm>
            <a:off x="5548000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CE8FC5-AFF4-4525-B479-047D48CE2FD7}"/>
              </a:ext>
            </a:extLst>
          </p:cNvPr>
          <p:cNvCxnSpPr>
            <a:cxnSpLocks/>
          </p:cNvCxnSpPr>
          <p:nvPr/>
        </p:nvCxnSpPr>
        <p:spPr>
          <a:xfrm>
            <a:off x="6419354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59AE8C-F200-4010-B49F-6382E22F93CA}"/>
              </a:ext>
            </a:extLst>
          </p:cNvPr>
          <p:cNvCxnSpPr>
            <a:cxnSpLocks/>
          </p:cNvCxnSpPr>
          <p:nvPr/>
        </p:nvCxnSpPr>
        <p:spPr>
          <a:xfrm>
            <a:off x="7323248" y="1468582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F75ED4-E962-46B8-9AEB-1A383911274A}"/>
              </a:ext>
            </a:extLst>
          </p:cNvPr>
          <p:cNvCxnSpPr>
            <a:cxnSpLocks/>
          </p:cNvCxnSpPr>
          <p:nvPr/>
        </p:nvCxnSpPr>
        <p:spPr>
          <a:xfrm>
            <a:off x="2921442" y="1468581"/>
            <a:ext cx="29590" cy="25722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188E1E-CA76-4996-8A79-CDB5AA3345D9}"/>
                  </a:ext>
                </a:extLst>
              </p:cNvPr>
              <p:cNvSpPr txBox="1"/>
              <p:nvPr/>
            </p:nvSpPr>
            <p:spPr>
              <a:xfrm>
                <a:off x="2962427" y="1229714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188E1E-CA76-4996-8A79-CDB5AA33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27" y="1229714"/>
                <a:ext cx="831804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AD2EF-0F1C-499A-AB79-8FCBB3BAB953}"/>
                  </a:ext>
                </a:extLst>
              </p:cNvPr>
              <p:cNvSpPr txBox="1"/>
              <p:nvPr/>
            </p:nvSpPr>
            <p:spPr>
              <a:xfrm>
                <a:off x="3845221" y="1220908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AD2EF-0F1C-499A-AB79-8FCBB3BAB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21" y="1220908"/>
                <a:ext cx="831804" cy="276999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7EF364-7C30-400C-8DCB-FD8A70ED5ACA}"/>
                  </a:ext>
                </a:extLst>
              </p:cNvPr>
              <p:cNvSpPr txBox="1"/>
              <p:nvPr/>
            </p:nvSpPr>
            <p:spPr>
              <a:xfrm>
                <a:off x="4695741" y="1218957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7EF364-7C30-400C-8DCB-FD8A70ED5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41" y="1218957"/>
                <a:ext cx="831804" cy="276999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600E8-B513-4C1F-9AD0-B2A3AB99C74D}"/>
                  </a:ext>
                </a:extLst>
              </p:cNvPr>
              <p:cNvSpPr txBox="1"/>
              <p:nvPr/>
            </p:nvSpPr>
            <p:spPr>
              <a:xfrm>
                <a:off x="5577101" y="1218818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600E8-B513-4C1F-9AD0-B2A3AB99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01" y="1218818"/>
                <a:ext cx="831804" cy="276999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F995E9-B514-4863-81F2-DA3BE3C0425D}"/>
                  </a:ext>
                </a:extLst>
              </p:cNvPr>
              <p:cNvSpPr txBox="1"/>
              <p:nvPr/>
            </p:nvSpPr>
            <p:spPr>
              <a:xfrm>
                <a:off x="6439482" y="1221951"/>
                <a:ext cx="831804" cy="27699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F995E9-B514-4863-81F2-DA3BE3C0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82" y="1221951"/>
                <a:ext cx="831804" cy="276999"/>
              </a:xfrm>
              <a:prstGeom prst="rect">
                <a:avLst/>
              </a:prstGeom>
              <a:blipFill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1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081B760B-3DEA-466F-9739-A04C0C25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80" y="1220587"/>
            <a:ext cx="5715000" cy="3333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FF1A30-A4E5-49FD-B7A9-6A16BD222D66}"/>
              </a:ext>
            </a:extLst>
          </p:cNvPr>
          <p:cNvCxnSpPr>
            <a:cxnSpLocks/>
          </p:cNvCxnSpPr>
          <p:nvPr/>
        </p:nvCxnSpPr>
        <p:spPr>
          <a:xfrm>
            <a:off x="3808520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5EE1E4-23EA-49CE-B623-D265E54E673E}"/>
              </a:ext>
            </a:extLst>
          </p:cNvPr>
          <p:cNvCxnSpPr>
            <a:cxnSpLocks/>
          </p:cNvCxnSpPr>
          <p:nvPr/>
        </p:nvCxnSpPr>
        <p:spPr>
          <a:xfrm>
            <a:off x="2922233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7A0A77-7A5D-4364-927A-8083908ECFE4}"/>
              </a:ext>
            </a:extLst>
          </p:cNvPr>
          <p:cNvCxnSpPr>
            <a:cxnSpLocks/>
          </p:cNvCxnSpPr>
          <p:nvPr/>
        </p:nvCxnSpPr>
        <p:spPr>
          <a:xfrm>
            <a:off x="4697766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EC079D-D0B6-41B5-ABDB-6DB1A8B91E7B}"/>
              </a:ext>
            </a:extLst>
          </p:cNvPr>
          <p:cNvCxnSpPr>
            <a:cxnSpLocks/>
          </p:cNvCxnSpPr>
          <p:nvPr/>
        </p:nvCxnSpPr>
        <p:spPr>
          <a:xfrm>
            <a:off x="5585534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A71DA6-9E98-47F3-8216-C15F54509496}"/>
              </a:ext>
            </a:extLst>
          </p:cNvPr>
          <p:cNvCxnSpPr>
            <a:cxnSpLocks/>
          </p:cNvCxnSpPr>
          <p:nvPr/>
        </p:nvCxnSpPr>
        <p:spPr>
          <a:xfrm>
            <a:off x="6464423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C85F3-768B-4740-B7E8-BD8CF2667C38}"/>
              </a:ext>
            </a:extLst>
          </p:cNvPr>
          <p:cNvCxnSpPr>
            <a:cxnSpLocks/>
          </p:cNvCxnSpPr>
          <p:nvPr/>
        </p:nvCxnSpPr>
        <p:spPr>
          <a:xfrm>
            <a:off x="7343312" y="3543669"/>
            <a:ext cx="0" cy="4971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265D-9A7F-4783-B76C-CE0A68DD9DE2}"/>
              </a:ext>
            </a:extLst>
          </p:cNvPr>
          <p:cNvCxnSpPr>
            <a:cxnSpLocks/>
          </p:cNvCxnSpPr>
          <p:nvPr/>
        </p:nvCxnSpPr>
        <p:spPr>
          <a:xfrm>
            <a:off x="2922233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C2092-329A-49F2-A097-CAF891702AE9}"/>
              </a:ext>
            </a:extLst>
          </p:cNvPr>
          <p:cNvCxnSpPr>
            <a:cxnSpLocks/>
          </p:cNvCxnSpPr>
          <p:nvPr/>
        </p:nvCxnSpPr>
        <p:spPr>
          <a:xfrm>
            <a:off x="3808520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A49AC1-3B07-42C0-ADE1-CAC36C87B22D}"/>
              </a:ext>
            </a:extLst>
          </p:cNvPr>
          <p:cNvCxnSpPr>
            <a:cxnSpLocks/>
          </p:cNvCxnSpPr>
          <p:nvPr/>
        </p:nvCxnSpPr>
        <p:spPr>
          <a:xfrm>
            <a:off x="4699247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F7863D-3141-4978-B938-27BDF445F461}"/>
              </a:ext>
            </a:extLst>
          </p:cNvPr>
          <p:cNvCxnSpPr>
            <a:cxnSpLocks/>
          </p:cNvCxnSpPr>
          <p:nvPr/>
        </p:nvCxnSpPr>
        <p:spPr>
          <a:xfrm>
            <a:off x="5585534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C4766-2EE9-4482-BF99-D7B03922D58D}"/>
              </a:ext>
            </a:extLst>
          </p:cNvPr>
          <p:cNvCxnSpPr>
            <a:cxnSpLocks/>
          </p:cNvCxnSpPr>
          <p:nvPr/>
        </p:nvCxnSpPr>
        <p:spPr>
          <a:xfrm>
            <a:off x="6471821" y="3638364"/>
            <a:ext cx="8862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/>
              <p:nvPr/>
            </p:nvSpPr>
            <p:spPr>
              <a:xfrm>
                <a:off x="3045805" y="3669131"/>
                <a:ext cx="717796" cy="24622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8E539-055C-4583-AA50-72FDF6E6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05" y="3669131"/>
                <a:ext cx="71779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/>
              <p:nvPr/>
            </p:nvSpPr>
            <p:spPr>
              <a:xfrm>
                <a:off x="3903124" y="3669131"/>
                <a:ext cx="776888" cy="24622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51BE82-4F35-4CF3-8920-DFA756F4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24" y="3669131"/>
                <a:ext cx="77688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/>
              <p:nvPr/>
            </p:nvSpPr>
            <p:spPr>
              <a:xfrm>
                <a:off x="4731012" y="3669131"/>
                <a:ext cx="776888" cy="24622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E7B3C-0097-4800-A034-4D3C605E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12" y="3669131"/>
                <a:ext cx="77688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/>
              <p:nvPr/>
            </p:nvSpPr>
            <p:spPr>
              <a:xfrm>
                <a:off x="5672740" y="3669130"/>
                <a:ext cx="776888" cy="24622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C35D1-282B-40E5-82C7-A09A8FF3F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40" y="3669130"/>
                <a:ext cx="77688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/>
              <p:nvPr/>
            </p:nvSpPr>
            <p:spPr>
              <a:xfrm>
                <a:off x="6536833" y="3674827"/>
                <a:ext cx="776888" cy="24622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 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7CF32-8589-4199-8210-D0E80606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33" y="3674827"/>
                <a:ext cx="77688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330A1C-2CAB-4144-A06A-E3F416896572}"/>
              </a:ext>
            </a:extLst>
          </p:cNvPr>
          <p:cNvCxnSpPr>
            <a:cxnSpLocks/>
          </p:cNvCxnSpPr>
          <p:nvPr/>
        </p:nvCxnSpPr>
        <p:spPr>
          <a:xfrm flipV="1">
            <a:off x="4032064" y="2763197"/>
            <a:ext cx="0" cy="18320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5EC03-CB06-4A64-A8EF-ED43EF20B477}"/>
              </a:ext>
            </a:extLst>
          </p:cNvPr>
          <p:cNvCxnSpPr>
            <a:cxnSpLocks/>
          </p:cNvCxnSpPr>
          <p:nvPr/>
        </p:nvCxnSpPr>
        <p:spPr>
          <a:xfrm>
            <a:off x="4476472" y="2549525"/>
            <a:ext cx="0" cy="1962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7563A0-989E-48AC-A6F2-B9842BE2BE93}"/>
              </a:ext>
            </a:extLst>
          </p:cNvPr>
          <p:cNvCxnSpPr>
            <a:cxnSpLocks/>
          </p:cNvCxnSpPr>
          <p:nvPr/>
        </p:nvCxnSpPr>
        <p:spPr>
          <a:xfrm flipV="1">
            <a:off x="4924401" y="2775199"/>
            <a:ext cx="0" cy="2794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41C06-07E9-42E0-BDEE-5FA9AD7BBE3E}"/>
              </a:ext>
            </a:extLst>
          </p:cNvPr>
          <p:cNvCxnSpPr>
            <a:cxnSpLocks/>
          </p:cNvCxnSpPr>
          <p:nvPr/>
        </p:nvCxnSpPr>
        <p:spPr>
          <a:xfrm flipV="1">
            <a:off x="5810635" y="2787738"/>
            <a:ext cx="3761" cy="42327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10965B-5D0A-4381-9995-C74636863B8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6698649" y="2831805"/>
            <a:ext cx="0" cy="48054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C875B6-9400-43FA-965F-6C70BB9D68BF}"/>
              </a:ext>
            </a:extLst>
          </p:cNvPr>
          <p:cNvCxnSpPr>
            <a:cxnSpLocks/>
          </p:cNvCxnSpPr>
          <p:nvPr/>
        </p:nvCxnSpPr>
        <p:spPr>
          <a:xfrm>
            <a:off x="5373410" y="2458397"/>
            <a:ext cx="2240" cy="2789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AE7589-36D8-424F-BDAC-8C7236010EC4}"/>
              </a:ext>
            </a:extLst>
          </p:cNvPr>
          <p:cNvCxnSpPr>
            <a:cxnSpLocks/>
          </p:cNvCxnSpPr>
          <p:nvPr/>
        </p:nvCxnSpPr>
        <p:spPr>
          <a:xfrm>
            <a:off x="6255266" y="2289175"/>
            <a:ext cx="0" cy="42160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DFFD0C-09E8-46B1-AEB7-4D8D900BDBC0}"/>
              </a:ext>
            </a:extLst>
          </p:cNvPr>
          <p:cNvCxnSpPr>
            <a:cxnSpLocks/>
          </p:cNvCxnSpPr>
          <p:nvPr/>
        </p:nvCxnSpPr>
        <p:spPr>
          <a:xfrm flipH="1">
            <a:off x="7143193" y="2006600"/>
            <a:ext cx="8216" cy="67745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347A3A-AE0D-4E9F-B8A3-6A58D31FD51C}"/>
              </a:ext>
            </a:extLst>
          </p:cNvPr>
          <p:cNvCxnSpPr>
            <a:cxnSpLocks/>
          </p:cNvCxnSpPr>
          <p:nvPr/>
        </p:nvCxnSpPr>
        <p:spPr>
          <a:xfrm>
            <a:off x="3434249" y="2486520"/>
            <a:ext cx="0" cy="2667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9B1CC4-FC6D-48A6-9631-7EE4437CFA08}"/>
              </a:ext>
            </a:extLst>
          </p:cNvPr>
          <p:cNvSpPr txBox="1"/>
          <p:nvPr/>
        </p:nvSpPr>
        <p:spPr>
          <a:xfrm>
            <a:off x="3045805" y="2174853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F228AB-38AB-4626-9D01-23BC861A407D}"/>
              </a:ext>
            </a:extLst>
          </p:cNvPr>
          <p:cNvSpPr txBox="1"/>
          <p:nvPr/>
        </p:nvSpPr>
        <p:spPr>
          <a:xfrm>
            <a:off x="3643620" y="2914308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E72401-9D1C-4C05-A3B3-7E6C1D00B22A}"/>
              </a:ext>
            </a:extLst>
          </p:cNvPr>
          <p:cNvSpPr txBox="1"/>
          <p:nvPr/>
        </p:nvSpPr>
        <p:spPr>
          <a:xfrm>
            <a:off x="4097040" y="2278119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3E1247-7E1F-48E3-B70D-DBCBFCC5779D}"/>
              </a:ext>
            </a:extLst>
          </p:cNvPr>
          <p:cNvSpPr txBox="1"/>
          <p:nvPr/>
        </p:nvSpPr>
        <p:spPr>
          <a:xfrm>
            <a:off x="4972890" y="2168500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8C218-B3FB-4A82-8549-C265807C20BC}"/>
              </a:ext>
            </a:extLst>
          </p:cNvPr>
          <p:cNvSpPr txBox="1"/>
          <p:nvPr/>
        </p:nvSpPr>
        <p:spPr>
          <a:xfrm>
            <a:off x="5866822" y="2012178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D48DD1-E7EF-493F-A7CC-85CFDF3CDE4D}"/>
              </a:ext>
            </a:extLst>
          </p:cNvPr>
          <p:cNvSpPr txBox="1"/>
          <p:nvPr/>
        </p:nvSpPr>
        <p:spPr>
          <a:xfrm>
            <a:off x="6754749" y="1715138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548D01-0C33-4FFA-8EE0-FBF4346F809B}"/>
              </a:ext>
            </a:extLst>
          </p:cNvPr>
          <p:cNvSpPr txBox="1"/>
          <p:nvPr/>
        </p:nvSpPr>
        <p:spPr>
          <a:xfrm>
            <a:off x="4541828" y="2991396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C374C2-258A-42DA-88B1-6A39D38A84E5}"/>
              </a:ext>
            </a:extLst>
          </p:cNvPr>
          <p:cNvSpPr txBox="1"/>
          <p:nvPr/>
        </p:nvSpPr>
        <p:spPr>
          <a:xfrm>
            <a:off x="5434891" y="3174326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B98696-3E50-4F2F-8E75-2AACD1E745BC}"/>
              </a:ext>
            </a:extLst>
          </p:cNvPr>
          <p:cNvSpPr txBox="1"/>
          <p:nvPr/>
        </p:nvSpPr>
        <p:spPr>
          <a:xfrm>
            <a:off x="6310205" y="3312345"/>
            <a:ext cx="776888" cy="3385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/>
              <a:t>Zero excitation</a:t>
            </a:r>
          </a:p>
        </p:txBody>
      </p:sp>
    </p:spTree>
    <p:extLst>
      <p:ext uri="{BB962C8B-B14F-4D97-AF65-F5344CB8AC3E}">
        <p14:creationId xmlns:p14="http://schemas.microsoft.com/office/powerpoint/2010/main" val="306606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5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116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15</cp:revision>
  <dcterms:created xsi:type="dcterms:W3CDTF">2022-10-21T13:41:55Z</dcterms:created>
  <dcterms:modified xsi:type="dcterms:W3CDTF">2022-10-27T07:34:32Z</dcterms:modified>
</cp:coreProperties>
</file>