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0718-1770-4F0E-96E3-5B199138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9DF21-A7F5-4DF3-B1F4-BF77C200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900A-8B62-40C4-9C54-1AA6384B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AF9C-BF84-49C0-B346-BC0EF9FF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E926-7EBA-400C-A1FA-0F8E4D7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302E-8A3B-43BC-944C-A94AB30A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EFD4-BA62-4121-8D91-412AD65AF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D3AB-9ECC-43D2-B19F-AB0CEDD5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8EF-59DD-423D-894D-AD8C00F9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E8BC-CCF4-425C-83A2-9FD184D9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2F280-BE8F-41D1-B3AA-B69CF3BAA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59EFD-666C-45B6-9C8B-715C6804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0CB8-D51B-4A18-A801-2F9CA47B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143E-0965-4169-90F3-07EF68B0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8BE2-96EE-4356-A2F4-415CFE24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F7D-7993-4DAA-BCEC-2C7ECEE3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63C-A122-422F-8583-D8502377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E317-EB47-4CEE-B3BF-FA5E7BB6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1697-9A9D-4EED-A893-99D5DCE3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CD79-B475-4B93-93C8-C25AA5BC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05A9-7F3F-4188-8DA9-DA12F51D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8FAD-3A89-45ED-93EC-A8EFB609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7F63-C41A-4592-8F72-233E835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FB96-52EE-4989-B724-80597E7C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0726-DFC2-4B87-82B0-FC784E10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B7B9-4AF3-402C-B592-C6D1448C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F952-E621-4C33-9A14-62D9A1B60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B97C-122C-4255-89D3-E86B49FC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472A2-FE16-473D-BB85-5FAD994E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4FFE-0DFB-4861-8C26-8FFDE1CE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B092-3677-4189-93CD-0EF41C50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8F5B-9A73-4895-BA82-066DE2A6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93F75-C4F4-4FE8-820A-1F0DD880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5C2F6-5463-4563-8F53-5DDDEDE5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BA57-3E3D-4950-B55A-47246A29B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5B69D-32F5-484B-A805-BA7D6E201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9BDD1-54F8-441F-9FF8-EA0E8CF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4AABB-F171-4734-A96F-C661068F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CC44D-D910-44E6-8E2B-DA574035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EEB2-2857-4D04-ABE8-526F4F08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3FA67-26B8-48AD-ADE9-4CF81759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A43EC-EF29-4237-9303-1B6C5F0A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4BD3F-7AAC-4186-B43A-45D0824F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ED952-091D-4845-A1A8-AE141505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5BA80-3018-42FA-9FB6-D84E12E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4605-F885-44B1-ADE5-2D31288F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41F4-2A86-4974-B506-558453EB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3045-C3E6-42A7-872A-F6DD2856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4365A-1083-4741-A711-A01D642B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E29E-FE5F-430F-8E7D-64337DE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5234B-7110-4A65-966F-C01E1B57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656E-4BA7-4DFA-8F03-E4B04CA0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0F9-0D42-4C15-895A-CA55172A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15AC2-7770-4C6E-9942-7EB767A0C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50F35-148A-4157-9772-F9D29E91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5938F-78DE-428B-AFC4-BF50EF0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C180-9C33-42A1-9148-E2024720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7BA6-C308-48DF-B79F-3339F578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5C85A-05C4-4F32-B3D2-DC49F98D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8447-6478-416A-B240-88574E24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B8B3-79F3-4CFD-BB38-DABAF0BB4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EF84-0C7A-4681-B52B-54634ED7D8B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531F-B9FA-4566-BB25-9368F2790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5145-2ADE-4CE3-9698-5484260A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1843-20C2-4AF5-A2B1-6237CDEE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077E4-A755-4845-A0F8-57007975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0" y="1251750"/>
            <a:ext cx="3576223" cy="2682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5BB0A-7C7D-4FD9-8D43-933F2C00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47" y="1251750"/>
            <a:ext cx="3576222" cy="2682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BF424-480F-494C-B01A-DEAB8C9F3466}"/>
              </a:ext>
            </a:extLst>
          </p:cNvPr>
          <p:cNvSpPr txBox="1"/>
          <p:nvPr/>
        </p:nvSpPr>
        <p:spPr>
          <a:xfrm rot="1605898">
            <a:off x="1038686" y="3429000"/>
            <a:ext cx="96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3A52A-36CF-4900-839D-4C2E9A2A827C}"/>
              </a:ext>
            </a:extLst>
          </p:cNvPr>
          <p:cNvSpPr txBox="1"/>
          <p:nvPr/>
        </p:nvSpPr>
        <p:spPr>
          <a:xfrm rot="1605898">
            <a:off x="4323424" y="3428999"/>
            <a:ext cx="96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6C16C-EC55-4553-AB31-B971BE9642ED}"/>
              </a:ext>
            </a:extLst>
          </p:cNvPr>
          <p:cNvSpPr txBox="1"/>
          <p:nvPr/>
        </p:nvSpPr>
        <p:spPr>
          <a:xfrm rot="20080701">
            <a:off x="2718692" y="3428998"/>
            <a:ext cx="134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7523A-4CDB-45A5-9FE8-E238D3CA03CB}"/>
              </a:ext>
            </a:extLst>
          </p:cNvPr>
          <p:cNvSpPr txBox="1"/>
          <p:nvPr/>
        </p:nvSpPr>
        <p:spPr>
          <a:xfrm rot="20022206">
            <a:off x="6078420" y="3368131"/>
            <a:ext cx="134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607FE-9160-47EB-8920-35C99858D800}"/>
              </a:ext>
            </a:extLst>
          </p:cNvPr>
          <p:cNvSpPr txBox="1"/>
          <p:nvPr/>
        </p:nvSpPr>
        <p:spPr>
          <a:xfrm>
            <a:off x="2012685" y="3979946"/>
            <a:ext cx="4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3CA33-8689-49C9-8659-0717A7D88A46}"/>
              </a:ext>
            </a:extLst>
          </p:cNvPr>
          <p:cNvSpPr txBox="1"/>
          <p:nvPr/>
        </p:nvSpPr>
        <p:spPr>
          <a:xfrm>
            <a:off x="5408926" y="3960787"/>
            <a:ext cx="4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6459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F7F756-C6C7-45DD-9A0D-562F86E2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0" y="1055020"/>
            <a:ext cx="3662663" cy="274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4D452-1A31-4529-A557-845C29C5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89" y="1402807"/>
            <a:ext cx="3224491" cy="2418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BF424-480F-494C-B01A-DEAB8C9F3466}"/>
              </a:ext>
            </a:extLst>
          </p:cNvPr>
          <p:cNvSpPr txBox="1"/>
          <p:nvPr/>
        </p:nvSpPr>
        <p:spPr>
          <a:xfrm rot="1605898">
            <a:off x="969877" y="3463880"/>
            <a:ext cx="120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3A52A-36CF-4900-839D-4C2E9A2A827C}"/>
              </a:ext>
            </a:extLst>
          </p:cNvPr>
          <p:cNvSpPr txBox="1"/>
          <p:nvPr/>
        </p:nvSpPr>
        <p:spPr>
          <a:xfrm rot="1605898">
            <a:off x="4386124" y="3557769"/>
            <a:ext cx="12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6C16C-EC55-4553-AB31-B971BE9642ED}"/>
              </a:ext>
            </a:extLst>
          </p:cNvPr>
          <p:cNvSpPr txBox="1"/>
          <p:nvPr/>
        </p:nvSpPr>
        <p:spPr>
          <a:xfrm rot="19912229">
            <a:off x="2655249" y="3252372"/>
            <a:ext cx="171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607FE-9160-47EB-8920-35C99858D800}"/>
              </a:ext>
            </a:extLst>
          </p:cNvPr>
          <p:cNvSpPr txBox="1"/>
          <p:nvPr/>
        </p:nvSpPr>
        <p:spPr>
          <a:xfrm>
            <a:off x="2012685" y="3979946"/>
            <a:ext cx="4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3CA33-8689-49C9-8659-0717A7D88A46}"/>
              </a:ext>
            </a:extLst>
          </p:cNvPr>
          <p:cNvSpPr txBox="1"/>
          <p:nvPr/>
        </p:nvSpPr>
        <p:spPr>
          <a:xfrm>
            <a:off x="5417804" y="3979946"/>
            <a:ext cx="4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95A4AF-D02C-4ED8-BFE1-D20E617664E4}"/>
              </a:ext>
            </a:extLst>
          </p:cNvPr>
          <p:cNvSpPr/>
          <p:nvPr/>
        </p:nvSpPr>
        <p:spPr>
          <a:xfrm rot="19893375">
            <a:off x="5946680" y="3356160"/>
            <a:ext cx="16254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10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</cp:revision>
  <dcterms:created xsi:type="dcterms:W3CDTF">2023-03-17T08:27:26Z</dcterms:created>
  <dcterms:modified xsi:type="dcterms:W3CDTF">2023-03-17T11:55:02Z</dcterms:modified>
</cp:coreProperties>
</file>