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6E1-727B-46A7-A294-2137D4B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8B90-3B50-496E-B7B3-FE6040D8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9E1D-146E-4190-8448-791B6D68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5DCC-2CC0-4F8A-9CEF-1DF1632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6C2B-5460-4EBE-9620-83A20A0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750-9305-4329-8423-380F19F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BCC4-7B11-40CB-A868-29679D68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F421-B08E-4798-BE06-AEA274DF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5A92-1FAE-48C0-B5FE-1C0D2241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EEEA-DA9E-4E64-A0C9-E1755909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632BD-4A97-4449-A40B-04E296620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CCB71-EA07-4E86-B1CE-91CAB5B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CA8B-F75D-4769-8CC0-D906EB6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0491-B812-4FC2-9F0A-A34E1A09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10E6-513C-41FD-9EBB-4303717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C672-9267-4F41-9048-DEB3046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3A8-479C-43F6-BA5B-E61B2CE6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E20-E109-4D8A-83E9-F605280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FE17-C5C2-4AD4-BE04-D20712BF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3CFF-57B0-4ACE-8894-AC57751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83A-BB26-4712-8198-88AB5A4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B1BE-4BEE-4FD4-8D5C-C4E87BC1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89E0-535A-47FE-8E11-A36DF591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5C39-A616-4723-A33E-4B7B8D6A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A899-1D02-4F74-B59F-843FF8F0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2D8-849D-4DD7-872C-BD81602A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8B02-D441-40E4-944D-04688196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5460-FE8F-4149-99BF-D5D8C255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8F51-2D23-453C-8539-2DA1B57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E9199-846F-43DB-A375-59A9CD0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9247-CD0D-49CD-AE92-291F31E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70C-49B4-4E04-9D14-DA9C3DC7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26C0-E623-4DC9-9D67-440075D9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E0BB-C5BA-4854-99C1-DF7CFEAF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EA7BD-4532-4BA7-A208-4159C662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79944-98B4-4FD9-8F9C-8542DE035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1B22-B464-46B0-A0D6-E3B63BF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4020-6881-4603-84A1-6F6EF473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47E7-37A1-4E65-B905-8D264941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9BB-C929-4B01-9714-3D09EE2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50015-E704-423E-BCBA-7D921D5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A0A8-6294-4A71-9838-5AC52A52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036E-3638-4D61-BFE1-AC4B3D1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5A84-6564-421E-8166-6758840A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35A9-ED5A-4682-AC95-E37A69C7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10A7-05B6-4982-904E-4FA67154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DF46-A8E9-4577-84E9-64193B4C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DE48-60A9-4BD3-9641-7E2E7F55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4A8B-7936-41F1-B2D6-1353BC1E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DAEF-F082-4F77-92AA-9E0D1C1F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9A34-FE89-4CB1-A75F-A91E7E5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F2B3-E780-4C5C-93A6-D24DCAB7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5E5-4FA4-4C3B-90EB-31FD775B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A31E-FEB5-438E-818B-8A0C83BA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6DF5-1DC0-4347-B54A-461B6443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DDAC-950F-4208-B75B-F023FFD3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FF0AE-3A0F-47CD-B238-A21574F1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1FE5-CABB-4167-9E4D-75F32C3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A3241-DB71-43A9-BA10-62CC5C15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AEF3-4C16-410A-BD9B-446D899B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CDE0-6567-42C8-ADBC-E4354B8B1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691D-442B-46B6-B402-AF7E6A6EFE2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BE99-3DD4-4ADE-AD6E-FFA07119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961A-B844-4F50-BD57-C65594BE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F9131C-7509-49E9-AFAC-6D0AEC6E25D8}"/>
              </a:ext>
            </a:extLst>
          </p:cNvPr>
          <p:cNvSpPr/>
          <p:nvPr/>
        </p:nvSpPr>
        <p:spPr>
          <a:xfrm>
            <a:off x="2237283" y="5792226"/>
            <a:ext cx="771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D:\Github\WPTMotor\Journal-3-phase\System Proposal\system_proposal_3VSC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36572-AD85-4935-8A82-2F579C0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791021"/>
            <a:ext cx="118793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224F7-D9C6-436D-8CCF-DEBCBAD040D6}"/>
              </a:ext>
            </a:extLst>
          </p:cNvPr>
          <p:cNvSpPr txBox="1"/>
          <p:nvPr/>
        </p:nvSpPr>
        <p:spPr>
          <a:xfrm>
            <a:off x="4672042" y="95552"/>
            <a:ext cx="2654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waveforms</a:t>
            </a:r>
            <a:r>
              <a:rPr lang="en-US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3503C50-64C6-438F-98B5-4FE69AC6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62" y="1293045"/>
            <a:ext cx="497205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22CE5-6F71-41A4-BC78-3090577C5D41}"/>
              </a:ext>
            </a:extLst>
          </p:cNvPr>
          <p:cNvSpPr txBox="1"/>
          <p:nvPr/>
        </p:nvSpPr>
        <p:spPr>
          <a:xfrm>
            <a:off x="157031" y="17648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70E4F-49DD-486B-8BA7-B84E075D3796}"/>
              </a:ext>
            </a:extLst>
          </p:cNvPr>
          <p:cNvSpPr txBox="1"/>
          <p:nvPr/>
        </p:nvSpPr>
        <p:spPr>
          <a:xfrm>
            <a:off x="157031" y="273043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4EB32-A22E-4420-B101-23B55DEC60F3}"/>
              </a:ext>
            </a:extLst>
          </p:cNvPr>
          <p:cNvSpPr txBox="1"/>
          <p:nvPr/>
        </p:nvSpPr>
        <p:spPr>
          <a:xfrm>
            <a:off x="157031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7EAD-7B41-4381-904E-4EA3D0E6D562}"/>
              </a:ext>
            </a:extLst>
          </p:cNvPr>
          <p:cNvSpPr txBox="1"/>
          <p:nvPr/>
        </p:nvSpPr>
        <p:spPr>
          <a:xfrm>
            <a:off x="15703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EAC28-4DD6-4015-8ABD-1EAF1C13DE5C}"/>
              </a:ext>
            </a:extLst>
          </p:cNvPr>
          <p:cNvSpPr txBox="1"/>
          <p:nvPr/>
        </p:nvSpPr>
        <p:spPr>
          <a:xfrm>
            <a:off x="5462512" y="273043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AB85F-C097-4F0F-8BDF-02EC0EDD6603}"/>
              </a:ext>
            </a:extLst>
          </p:cNvPr>
          <p:cNvSpPr txBox="1"/>
          <p:nvPr/>
        </p:nvSpPr>
        <p:spPr>
          <a:xfrm>
            <a:off x="5462512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C40DC-B526-4E49-9F1A-DA46CC95D5ED}"/>
              </a:ext>
            </a:extLst>
          </p:cNvPr>
          <p:cNvSpPr txBox="1"/>
          <p:nvPr/>
        </p:nvSpPr>
        <p:spPr>
          <a:xfrm>
            <a:off x="546251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AE6BE-BFFC-4616-813A-02835630D74A}"/>
              </a:ext>
            </a:extLst>
          </p:cNvPr>
          <p:cNvSpPr txBox="1"/>
          <p:nvPr/>
        </p:nvSpPr>
        <p:spPr>
          <a:xfrm>
            <a:off x="1571756" y="492360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 carrier phase shift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4C9AE44-E427-4433-BBE4-93D62734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857" y="1293045"/>
            <a:ext cx="4991100" cy="350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80B96-2EF5-4479-A4E6-2492420902F7}"/>
              </a:ext>
            </a:extLst>
          </p:cNvPr>
          <p:cNvSpPr txBox="1"/>
          <p:nvPr/>
        </p:nvSpPr>
        <p:spPr>
          <a:xfrm>
            <a:off x="6200639" y="17680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01815-3954-4579-A268-2443BE8C1526}"/>
              </a:ext>
            </a:extLst>
          </p:cNvPr>
          <p:cNvSpPr txBox="1"/>
          <p:nvPr/>
        </p:nvSpPr>
        <p:spPr>
          <a:xfrm>
            <a:off x="6200639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2D6CC-AD7D-4204-8520-C70339E4FCE7}"/>
              </a:ext>
            </a:extLst>
          </p:cNvPr>
          <p:cNvSpPr txBox="1"/>
          <p:nvPr/>
        </p:nvSpPr>
        <p:spPr>
          <a:xfrm>
            <a:off x="6200639" y="34846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51569-5AE2-4310-B272-941EF839525E}"/>
              </a:ext>
            </a:extLst>
          </p:cNvPr>
          <p:cNvSpPr txBox="1"/>
          <p:nvPr/>
        </p:nvSpPr>
        <p:spPr>
          <a:xfrm>
            <a:off x="6200639" y="4235727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1782C-E550-4CBC-B3B9-B63905A4E5D8}"/>
              </a:ext>
            </a:extLst>
          </p:cNvPr>
          <p:cNvSpPr txBox="1"/>
          <p:nvPr/>
        </p:nvSpPr>
        <p:spPr>
          <a:xfrm>
            <a:off x="11596232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02B78-09D8-4316-8ADA-73343F0A5FD9}"/>
              </a:ext>
            </a:extLst>
          </p:cNvPr>
          <p:cNvSpPr txBox="1"/>
          <p:nvPr/>
        </p:nvSpPr>
        <p:spPr>
          <a:xfrm>
            <a:off x="11596232" y="348469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B50A6-5417-4208-B729-2FD2FCFBF144}"/>
              </a:ext>
            </a:extLst>
          </p:cNvPr>
          <p:cNvSpPr txBox="1"/>
          <p:nvPr/>
        </p:nvSpPr>
        <p:spPr>
          <a:xfrm>
            <a:off x="11596231" y="423572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82B47-3B28-4ABF-A0FB-AC5CE768B0B5}"/>
              </a:ext>
            </a:extLst>
          </p:cNvPr>
          <p:cNvSpPr txBox="1"/>
          <p:nvPr/>
        </p:nvSpPr>
        <p:spPr>
          <a:xfrm>
            <a:off x="7810783" y="4916169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  carrier phase shift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/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blipFill>
                <a:blip r:embed="rId6"/>
                <a:stretch>
                  <a:fillRect l="-104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/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  <a:blipFill>
                <a:blip r:embed="rId7"/>
                <a:stretch>
                  <a:fillRect l="-1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6CF523EB-37BB-4C4A-814F-A750B37607C2}"/>
              </a:ext>
            </a:extLst>
          </p:cNvPr>
          <p:cNvSpPr/>
          <p:nvPr/>
        </p:nvSpPr>
        <p:spPr>
          <a:xfrm>
            <a:off x="4091728" y="665092"/>
            <a:ext cx="4217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D:\Github\WPTMotor\BLDC-whatever\time_domain.m</a:t>
            </a:r>
          </a:p>
        </p:txBody>
      </p:sp>
    </p:spTree>
    <p:extLst>
      <p:ext uri="{BB962C8B-B14F-4D97-AF65-F5344CB8AC3E}">
        <p14:creationId xmlns:p14="http://schemas.microsoft.com/office/powerpoint/2010/main" val="21587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85E12-C2C3-460E-B954-A00BAAB07E2A}"/>
              </a:ext>
            </a:extLst>
          </p:cNvPr>
          <p:cNvSpPr txBox="1"/>
          <p:nvPr/>
        </p:nvSpPr>
        <p:spPr>
          <a:xfrm>
            <a:off x="4745103" y="130127"/>
            <a:ext cx="363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Phase Shift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BA083-C800-43A6-9A17-8F656E1ED91D}"/>
              </a:ext>
            </a:extLst>
          </p:cNvPr>
          <p:cNvSpPr/>
          <p:nvPr/>
        </p:nvSpPr>
        <p:spPr>
          <a:xfrm>
            <a:off x="4091728" y="665092"/>
            <a:ext cx="4269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D:\Github\WPTMotor\BLDC-whatever\control_space.m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C472BD-A213-4DA4-B632-3AFE3138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2" y="111453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/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  <a:blipFill>
                <a:blip r:embed="rId3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/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CF789A4F-0F72-43CB-907B-A3640B859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56" y="11145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CA21E-D1A8-4FBA-828D-3A881A1A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3" y="858481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A907D-A5C3-433B-9E36-A4A59E54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49" y="85848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/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/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  <a:blipFill>
                <a:blip r:embed="rId5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E35420F-658E-4764-8313-97B28AD4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86" y="46627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/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and its sidebands of inverter normalized output voltage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  <a:blipFill>
                <a:blip r:embed="rId3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23147-4B0C-4E76-B359-7B112DBE8941}"/>
              </a:ext>
            </a:extLst>
          </p:cNvPr>
          <p:cNvSpPr txBox="1"/>
          <p:nvPr/>
        </p:nvSpPr>
        <p:spPr>
          <a:xfrm>
            <a:off x="859976" y="875764"/>
            <a:ext cx="41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 centered harmonics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9E849-3BCC-406A-91A4-9FC88FC10B25}"/>
              </a:ext>
            </a:extLst>
          </p:cNvPr>
          <p:cNvSpPr/>
          <p:nvPr/>
        </p:nvSpPr>
        <p:spPr>
          <a:xfrm>
            <a:off x="1662872" y="6013834"/>
            <a:ext cx="9470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Analysis and Characterization of DC Bus Ripple Current of Two-Level Inverters Using The Equivalent Centered Harmonic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29F45-370F-462D-A692-C363BA99F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7"/>
          <a:stretch/>
        </p:blipFill>
        <p:spPr>
          <a:xfrm>
            <a:off x="557323" y="1953574"/>
            <a:ext cx="4972050" cy="1547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86D44-E795-4A80-A2C4-2648EAA0789D}"/>
              </a:ext>
            </a:extLst>
          </p:cNvPr>
          <p:cNvSpPr/>
          <p:nvPr/>
        </p:nvSpPr>
        <p:spPr>
          <a:xfrm>
            <a:off x="2795523" y="350063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1626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F81E9-B109-41BF-B29D-AE24F707EB43}"/>
              </a:ext>
            </a:extLst>
          </p:cNvPr>
          <p:cNvSpPr txBox="1"/>
          <p:nvPr/>
        </p:nvSpPr>
        <p:spPr>
          <a:xfrm>
            <a:off x="3213279" y="397168"/>
            <a:ext cx="748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 of switching frequency and its side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/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sidebands, which means that low and high sidebands have equal magnitude, can be fitted into closed-form. 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(1) trigonometric identities- product formula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(2)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switching harmonics and its sidebands 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(3) symmetric sidebands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b="0" dirty="0">
                    <a:cs typeface="Times New Roman" panose="02020603050405020304" pitchFamily="18" charset="0"/>
                  </a:rPr>
                  <a:t>Using (1) and (3)</a:t>
                </a:r>
                <a:r>
                  <a:rPr lang="en-US" sz="1400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𝑘𝑐𝑜𝑠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(4)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(2) and (4)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(5)   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blipFill>
                <a:blip r:embed="rId2"/>
                <a:stretch>
                  <a:fillRect l="-198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/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]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88A36C-896C-4BBA-BD13-7AAD3429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2160" y="1168758"/>
            <a:ext cx="49911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92A74-E5AB-4FCA-8AFF-6923E6CC22B7}"/>
              </a:ext>
            </a:extLst>
          </p:cNvPr>
          <p:cNvSpPr txBox="1"/>
          <p:nvPr/>
        </p:nvSpPr>
        <p:spPr>
          <a:xfrm>
            <a:off x="1388942" y="1643806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E3354-EAF6-4659-BAD7-F36BF56ADBB3}"/>
              </a:ext>
            </a:extLst>
          </p:cNvPr>
          <p:cNvSpPr txBox="1"/>
          <p:nvPr/>
        </p:nvSpPr>
        <p:spPr>
          <a:xfrm>
            <a:off x="1388942" y="260937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EDA3D-3989-4CF0-9ED8-EB7288833EFC}"/>
              </a:ext>
            </a:extLst>
          </p:cNvPr>
          <p:cNvSpPr txBox="1"/>
          <p:nvPr/>
        </p:nvSpPr>
        <p:spPr>
          <a:xfrm>
            <a:off x="1388942" y="3360406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89D2B-002E-4021-88FE-5C2302E0395D}"/>
              </a:ext>
            </a:extLst>
          </p:cNvPr>
          <p:cNvSpPr txBox="1"/>
          <p:nvPr/>
        </p:nvSpPr>
        <p:spPr>
          <a:xfrm>
            <a:off x="1388942" y="4111440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A8912-E466-4697-BD51-393847C98F0D}"/>
              </a:ext>
            </a:extLst>
          </p:cNvPr>
          <p:cNvSpPr txBox="1"/>
          <p:nvPr/>
        </p:nvSpPr>
        <p:spPr>
          <a:xfrm>
            <a:off x="6784535" y="260937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8B328-A0FE-454E-951C-5212AB961761}"/>
              </a:ext>
            </a:extLst>
          </p:cNvPr>
          <p:cNvSpPr txBox="1"/>
          <p:nvPr/>
        </p:nvSpPr>
        <p:spPr>
          <a:xfrm>
            <a:off x="6784535" y="3360407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D8FDE-A7C3-49DB-8303-5AC1FB83D452}"/>
              </a:ext>
            </a:extLst>
          </p:cNvPr>
          <p:cNvSpPr txBox="1"/>
          <p:nvPr/>
        </p:nvSpPr>
        <p:spPr>
          <a:xfrm>
            <a:off x="6784534" y="4111441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5434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455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21</cp:revision>
  <dcterms:created xsi:type="dcterms:W3CDTF">2021-10-12T07:19:02Z</dcterms:created>
  <dcterms:modified xsi:type="dcterms:W3CDTF">2022-06-06T08:05:51Z</dcterms:modified>
</cp:coreProperties>
</file>