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DEAA-0CAB-4008-BEAD-69F184FF2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176DF-A0F8-4294-ABFF-18BCADB66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0FDE-7E97-4BD1-8CB4-D7AD07EE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54AEE-F9DB-4263-8521-6C4D2B16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F8DA-762C-4804-B007-BD389DF8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6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9F1A-7D68-4B87-89D6-8DF14F6D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241ED-83BB-4208-8A52-C865FC05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0FEFA-B092-4618-A7B6-7C4854D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83AA-DEF7-42BC-9F46-D8FF16F4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0E1DD-4FF8-4627-A352-4D07C0C7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1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BB21D-E2C9-4995-93E4-EAE415AD0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BADF9-8810-4ED6-ABA8-6C9048F4D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C26A-72E2-4E62-B0E4-4349DE7F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EBC9-9DD7-4CFD-AA9A-16D907D9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4811F-7939-41FA-A271-089D0638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BA3D-F1E1-4C5A-8670-7052F5A5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9C81-CBED-4A86-959C-D2A812D8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4B03-CACF-49F7-BB0B-525B4CBE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7CD8-449F-4ECF-B646-1C9D1EF1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2A38-88ED-4960-951A-B39DD9F8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BA2F-F907-4075-9C94-62E81FB3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410E5-1A58-4F37-A1C1-6A8DA5487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E4B6B-88F8-42AB-8BE2-E477ACA7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9D915-E53F-4F9E-9A91-F8328269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FBA2-7439-4354-9A53-4D6A5A4C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9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0D29-F2BA-4F5C-B8C2-D18EF7AE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E098-8660-468A-805C-67710311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DA3E6-A87A-4023-88A6-EA1789AA5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E4775-C6ED-4235-9093-A9414C9D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F83B1-524B-4177-8DC7-D0B2FBB2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8CF02-6983-41D1-8B02-8E9CFB61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7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E1D0-D89D-4805-AF12-C5F228A1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38013-520F-451F-BAEE-4E71EAE3D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329B4-4C95-469D-A8C2-6D407EF60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1573C-3D06-4B82-8287-F7107F7F3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DBA8C-0703-4765-9E11-95532636E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D21C9-452B-4A51-BABD-3D15C1F7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B7357-1EF7-4735-A454-FEA0D92F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654B8-C7C5-4AC7-BD75-72CC2F00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37AF-D724-43B3-80DB-C4600B5C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10574-C08D-497C-BB70-0243C288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6D270-FDC9-46F3-988B-1B1969A5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40476-1CAC-4044-B4A2-EC799B93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A125E-C756-45FD-B7AB-8D59A8F0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EB61D-8AC9-4A21-B459-8F523F16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92C0D-9F49-4BB1-ADE5-A70B424F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8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75E5-AA98-4DDA-BE02-314FD59E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D8D22-7922-4F65-ACAF-78E651007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3751-C1A2-4C8B-877D-3D7ECA566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E1AF-20C3-4000-9078-AF53A5CC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9F75F-00DC-476B-A336-83430C54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0CEAA-A0C6-4B07-BC2A-9DB1DE0E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6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437A-021C-41D9-AB58-2D4D293D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15808-BC7E-46FF-8B21-02D913664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861E1-896B-447F-A8DD-D4F2B286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01225-16C5-42D1-880B-3CA28A78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EE4A-3A10-42B1-A004-8C6AA9CE04D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30767-C241-44DF-B594-89E46277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AA839-1F6E-4ED0-8BD6-6276A855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4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9DDB2-7D1A-458D-873F-F6BC3107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79BA5-B6C1-468C-BA01-1E547E0C8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8EAC-FE72-4021-B00D-8AC1C68F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8EE4A-3A10-42B1-A004-8C6AA9CE04D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E8BCC-D56C-4C0A-B90A-2EB6BB0E6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3A3F3-3C74-4288-8F1A-853DAE7F9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1351-D251-43D2-862C-EC8DD845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0B210A-B465-4769-9ABE-E4CCA2C0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075082"/>
            <a:ext cx="571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0F97F-FE25-47E8-B372-9E1CC296D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2867844"/>
            <a:ext cx="5715000" cy="1905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28C43C-7914-489B-BE33-C82BB640E161}"/>
              </a:ext>
            </a:extLst>
          </p:cNvPr>
          <p:cNvCxnSpPr>
            <a:cxnSpLocks/>
          </p:cNvCxnSpPr>
          <p:nvPr/>
        </p:nvCxnSpPr>
        <p:spPr>
          <a:xfrm flipH="1">
            <a:off x="4015409" y="1403073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0AA802-BF9E-4CDB-96A4-FF13D0BEF07F}"/>
              </a:ext>
            </a:extLst>
          </p:cNvPr>
          <p:cNvCxnSpPr>
            <a:cxnSpLocks/>
          </p:cNvCxnSpPr>
          <p:nvPr/>
        </p:nvCxnSpPr>
        <p:spPr>
          <a:xfrm>
            <a:off x="5041900" y="1403073"/>
            <a:ext cx="596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81BE2E-ECF9-4280-8E47-8212C999E597}"/>
              </a:ext>
            </a:extLst>
          </p:cNvPr>
          <p:cNvSpPr txBox="1"/>
          <p:nvPr/>
        </p:nvSpPr>
        <p:spPr>
          <a:xfrm>
            <a:off x="4601818" y="1232031"/>
            <a:ext cx="765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45D709-B08B-49B7-8EA5-46C5D80A9677}"/>
              </a:ext>
            </a:extLst>
          </p:cNvPr>
          <p:cNvCxnSpPr>
            <a:cxnSpLocks/>
          </p:cNvCxnSpPr>
          <p:nvPr/>
        </p:nvCxnSpPr>
        <p:spPr>
          <a:xfrm flipH="1">
            <a:off x="4015410" y="1183174"/>
            <a:ext cx="9422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D460B0-362D-480A-A659-6514404F6E81}"/>
              </a:ext>
            </a:extLst>
          </p:cNvPr>
          <p:cNvCxnSpPr>
            <a:cxnSpLocks/>
          </p:cNvCxnSpPr>
          <p:nvPr/>
        </p:nvCxnSpPr>
        <p:spPr>
          <a:xfrm>
            <a:off x="5340350" y="1183174"/>
            <a:ext cx="819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577196-3151-4A38-9C47-FA877656B79C}"/>
              </a:ext>
            </a:extLst>
          </p:cNvPr>
          <p:cNvSpPr txBox="1"/>
          <p:nvPr/>
        </p:nvSpPr>
        <p:spPr>
          <a:xfrm>
            <a:off x="4984613" y="1014606"/>
            <a:ext cx="765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F1F099-63A9-4110-B540-E65F9C59DAD4}"/>
              </a:ext>
            </a:extLst>
          </p:cNvPr>
          <p:cNvSpPr/>
          <p:nvPr/>
        </p:nvSpPr>
        <p:spPr>
          <a:xfrm>
            <a:off x="6067136" y="3085676"/>
            <a:ext cx="231775" cy="14904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19C47F-A559-4BF8-9969-F1C42022C7ED}"/>
              </a:ext>
            </a:extLst>
          </p:cNvPr>
          <p:cNvSpPr/>
          <p:nvPr/>
        </p:nvSpPr>
        <p:spPr>
          <a:xfrm>
            <a:off x="3822699" y="3085676"/>
            <a:ext cx="231775" cy="14904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627D42-6A1D-4B44-ABEB-C76F5E8CE45B}"/>
              </a:ext>
            </a:extLst>
          </p:cNvPr>
          <p:cNvSpPr txBox="1"/>
          <p:nvPr/>
        </p:nvSpPr>
        <p:spPr>
          <a:xfrm>
            <a:off x="3683621" y="4587315"/>
            <a:ext cx="663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78244-7C6A-4FEC-AB36-B43DA331DD94}"/>
              </a:ext>
            </a:extLst>
          </p:cNvPr>
          <p:cNvSpPr txBox="1"/>
          <p:nvPr/>
        </p:nvSpPr>
        <p:spPr>
          <a:xfrm>
            <a:off x="5943599" y="4596840"/>
            <a:ext cx="663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E39F4D-4905-4BE4-B3AE-2DC399AEE45F}"/>
              </a:ext>
            </a:extLst>
          </p:cNvPr>
          <p:cNvSpPr txBox="1"/>
          <p:nvPr/>
        </p:nvSpPr>
        <p:spPr>
          <a:xfrm>
            <a:off x="5367130" y="2771764"/>
            <a:ext cx="663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5988A-2DB8-4F19-9FF8-02757E9D7F7D}"/>
              </a:ext>
            </a:extLst>
          </p:cNvPr>
          <p:cNvSpPr txBox="1"/>
          <p:nvPr/>
        </p:nvSpPr>
        <p:spPr>
          <a:xfrm>
            <a:off x="5380035" y="4856914"/>
            <a:ext cx="8953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4CEF62-0E48-4ABD-8E5E-9639DA62FC11}"/>
              </a:ext>
            </a:extLst>
          </p:cNvPr>
          <p:cNvCxnSpPr>
            <a:cxnSpLocks/>
          </p:cNvCxnSpPr>
          <p:nvPr/>
        </p:nvCxnSpPr>
        <p:spPr>
          <a:xfrm>
            <a:off x="5937249" y="4889228"/>
            <a:ext cx="0" cy="60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3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8078AC-9A1C-4803-A546-9C61CC9F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073150"/>
            <a:ext cx="571500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7FA66-9E43-471B-9B9E-045241DE6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3088173"/>
            <a:ext cx="57150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3CE07-A762-4BA8-AFB5-324CCC6CF93E}"/>
              </a:ext>
            </a:extLst>
          </p:cNvPr>
          <p:cNvSpPr txBox="1"/>
          <p:nvPr/>
        </p:nvSpPr>
        <p:spPr>
          <a:xfrm>
            <a:off x="5367130" y="2941980"/>
            <a:ext cx="663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15719-C0AC-4D4E-ADB9-29BF16D95226}"/>
              </a:ext>
            </a:extLst>
          </p:cNvPr>
          <p:cNvSpPr txBox="1"/>
          <p:nvPr/>
        </p:nvSpPr>
        <p:spPr>
          <a:xfrm>
            <a:off x="5325110" y="5046252"/>
            <a:ext cx="8953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5F93C5-56ED-4838-94F5-EE9937B444F0}"/>
              </a:ext>
            </a:extLst>
          </p:cNvPr>
          <p:cNvCxnSpPr>
            <a:cxnSpLocks/>
          </p:cNvCxnSpPr>
          <p:nvPr/>
        </p:nvCxnSpPr>
        <p:spPr>
          <a:xfrm>
            <a:off x="5882324" y="5078566"/>
            <a:ext cx="0" cy="60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39C71CA-EF13-42AA-96F3-58656251280A}"/>
              </a:ext>
            </a:extLst>
          </p:cNvPr>
          <p:cNvSpPr/>
          <p:nvPr/>
        </p:nvSpPr>
        <p:spPr>
          <a:xfrm>
            <a:off x="6021388" y="1280421"/>
            <a:ext cx="231775" cy="14904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36366-D5FC-4F68-92C1-89038C97BD0B}"/>
              </a:ext>
            </a:extLst>
          </p:cNvPr>
          <p:cNvSpPr/>
          <p:nvPr/>
        </p:nvSpPr>
        <p:spPr>
          <a:xfrm>
            <a:off x="3790951" y="1280420"/>
            <a:ext cx="231775" cy="14904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FF0933-B45F-44C8-AE5A-5654EDEDC376}"/>
              </a:ext>
            </a:extLst>
          </p:cNvPr>
          <p:cNvSpPr/>
          <p:nvPr/>
        </p:nvSpPr>
        <p:spPr>
          <a:xfrm>
            <a:off x="5583030" y="3295444"/>
            <a:ext cx="231775" cy="14904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1C0CB3-3298-4496-A734-DEC56BE83362}"/>
              </a:ext>
            </a:extLst>
          </p:cNvPr>
          <p:cNvCxnSpPr>
            <a:cxnSpLocks/>
          </p:cNvCxnSpPr>
          <p:nvPr/>
        </p:nvCxnSpPr>
        <p:spPr>
          <a:xfrm flipH="1">
            <a:off x="4015409" y="1403073"/>
            <a:ext cx="5864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A7E806-C7F9-45DE-B4C9-E5B2F64C4619}"/>
              </a:ext>
            </a:extLst>
          </p:cNvPr>
          <p:cNvCxnSpPr>
            <a:cxnSpLocks/>
          </p:cNvCxnSpPr>
          <p:nvPr/>
        </p:nvCxnSpPr>
        <p:spPr>
          <a:xfrm>
            <a:off x="5041900" y="1403073"/>
            <a:ext cx="596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7FB9D8-18AC-4D11-A701-E63CDCE39B99}"/>
              </a:ext>
            </a:extLst>
          </p:cNvPr>
          <p:cNvSpPr txBox="1"/>
          <p:nvPr/>
        </p:nvSpPr>
        <p:spPr>
          <a:xfrm>
            <a:off x="4601818" y="1232031"/>
            <a:ext cx="765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18D051-D370-4B56-A1BC-D863585FC286}"/>
              </a:ext>
            </a:extLst>
          </p:cNvPr>
          <p:cNvCxnSpPr>
            <a:cxnSpLocks/>
          </p:cNvCxnSpPr>
          <p:nvPr/>
        </p:nvCxnSpPr>
        <p:spPr>
          <a:xfrm flipH="1">
            <a:off x="4015410" y="1183174"/>
            <a:ext cx="9422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9100E5-F6F5-4D1E-B6A0-4FFC285A312E}"/>
              </a:ext>
            </a:extLst>
          </p:cNvPr>
          <p:cNvCxnSpPr>
            <a:cxnSpLocks/>
          </p:cNvCxnSpPr>
          <p:nvPr/>
        </p:nvCxnSpPr>
        <p:spPr>
          <a:xfrm>
            <a:off x="5340350" y="1183174"/>
            <a:ext cx="819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74D1AB-4809-42DC-966B-B841CB1E4D73}"/>
              </a:ext>
            </a:extLst>
          </p:cNvPr>
          <p:cNvSpPr txBox="1"/>
          <p:nvPr/>
        </p:nvSpPr>
        <p:spPr>
          <a:xfrm>
            <a:off x="4984613" y="1014606"/>
            <a:ext cx="7653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66F52-1D31-49AE-A4B2-6CEC77030DA9}"/>
              </a:ext>
            </a:extLst>
          </p:cNvPr>
          <p:cNvSpPr txBox="1"/>
          <p:nvPr/>
        </p:nvSpPr>
        <p:spPr>
          <a:xfrm>
            <a:off x="3678237" y="2803192"/>
            <a:ext cx="663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24886E-7F91-48B4-B536-7C2A3DA7A63C}"/>
              </a:ext>
            </a:extLst>
          </p:cNvPr>
          <p:cNvSpPr txBox="1"/>
          <p:nvPr/>
        </p:nvSpPr>
        <p:spPr>
          <a:xfrm>
            <a:off x="5915026" y="2803192"/>
            <a:ext cx="663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8F20F-9295-42E1-B7BE-E8A42E1B71BD}"/>
              </a:ext>
            </a:extLst>
          </p:cNvPr>
          <p:cNvSpPr txBox="1"/>
          <p:nvPr/>
        </p:nvSpPr>
        <p:spPr>
          <a:xfrm>
            <a:off x="5473699" y="4758694"/>
            <a:ext cx="663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DD1413-52FC-4259-827C-7F6720550521}"/>
              </a:ext>
            </a:extLst>
          </p:cNvPr>
          <p:cNvSpPr/>
          <p:nvPr/>
        </p:nvSpPr>
        <p:spPr>
          <a:xfrm>
            <a:off x="7774853" y="3295444"/>
            <a:ext cx="231775" cy="14904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249F0-7594-4198-88C3-2E2470494D61}"/>
              </a:ext>
            </a:extLst>
          </p:cNvPr>
          <p:cNvSpPr txBox="1"/>
          <p:nvPr/>
        </p:nvSpPr>
        <p:spPr>
          <a:xfrm>
            <a:off x="7649471" y="4753864"/>
            <a:ext cx="6635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ZVS</a:t>
            </a:r>
          </a:p>
        </p:txBody>
      </p:sp>
    </p:spTree>
    <p:extLst>
      <p:ext uri="{BB962C8B-B14F-4D97-AF65-F5344CB8AC3E}">
        <p14:creationId xmlns:p14="http://schemas.microsoft.com/office/powerpoint/2010/main" val="428766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6</cp:revision>
  <dcterms:created xsi:type="dcterms:W3CDTF">2022-04-14T11:02:41Z</dcterms:created>
  <dcterms:modified xsi:type="dcterms:W3CDTF">2022-04-14T12:02:56Z</dcterms:modified>
</cp:coreProperties>
</file>