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8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AAAA2-6068-4367-A0BE-43989487E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F76352-4286-4A8B-B7B2-19EAD757C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A2ED4-B5C7-4653-8741-12AD6CB74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57B4-BDBA-4A41-8E47-96EF0EE7F9AA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3E097-1F78-4F8B-AADE-45F951E78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89565-2235-41FF-AC67-8737152D6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263A-12E1-4560-8703-E9E171FFA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35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F173C-6B32-4D81-96E8-21D7C98EC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A41916-E914-47D6-A340-E8A8C99DA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E3C4A-67BB-4EF6-8F8D-F6AAD3F59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57B4-BDBA-4A41-8E47-96EF0EE7F9AA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07084-0698-48A9-9268-35B788DB6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0E304-C362-402F-8BED-C7E90ED2D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263A-12E1-4560-8703-E9E171FFA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39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7C7487-D214-43F1-A3E6-0286E93409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1F9FAB-1435-4AF1-AA86-A21765192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2BDA-2445-4652-985D-F8137FE4F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57B4-BDBA-4A41-8E47-96EF0EE7F9AA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FC659-611A-4624-AFDB-D4AA1D8AE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76621-C6E1-4627-BE35-280471AF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263A-12E1-4560-8703-E9E171FFA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56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97C7C-6300-444E-924D-E99C90162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5187D-5A7F-462C-89FF-4A93DC700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F2386-80E7-4AD3-91F3-A6FF643DD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57B4-BDBA-4A41-8E47-96EF0EE7F9AA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BF3D2-5398-45E5-81B7-27506B622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AF328-DBC1-4AAF-A80F-460691B56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263A-12E1-4560-8703-E9E171FFA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18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68A5B-3F9D-466D-A79D-1D181A1D5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87A48-F807-4423-8088-559F78FBD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9E475-AD36-4FD8-84E8-36A6D71E1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57B4-BDBA-4A41-8E47-96EF0EE7F9AA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02E17-F8FE-4DAB-B556-184DED839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02CF4-9220-4EE2-B7B0-D709B0871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263A-12E1-4560-8703-E9E171FFA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28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F9CAC-8D31-4AD9-84E3-04C60DCDC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1626D-27F9-49B0-84BB-4A0A24107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B908D3-0B2C-4E98-BD8F-4DABE880A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9C3D5-C4D3-4E0B-9CB5-68B9C630C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57B4-BDBA-4A41-8E47-96EF0EE7F9AA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07A4A-D5ED-4DB9-AFE7-B4721F0D8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46931-7B6B-429B-8C38-8CA91D2BB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263A-12E1-4560-8703-E9E171FFA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93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E7120-F70C-4F63-A1C0-648A753D7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50E2D-AF70-4EF6-8031-20C3E0EC8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618279-845B-46CE-B18C-8B6D1D486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665710-67D5-4651-B67B-DBED22E7E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A83B96-263B-4FDE-A558-44458E738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2F3965-1CB1-4DA9-A3D3-9A50D4DC9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57B4-BDBA-4A41-8E47-96EF0EE7F9AA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F9C5EB-C0D6-45F0-A0FC-A4CDD063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6A5087-40F7-4D96-9126-B287DB6C3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263A-12E1-4560-8703-E9E171FFA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97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FEF8E-E866-4E54-8CBE-6AA1BB68A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BB119F-BE8D-46A6-A7C5-FD83BDEF4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57B4-BDBA-4A41-8E47-96EF0EE7F9AA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427270-F5C3-4DF3-9282-E69D60FA6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7D7FEF-159A-47C2-A356-48E71E15C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263A-12E1-4560-8703-E9E171FFA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15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2847C1-3F93-433B-8C61-9C2E3B29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57B4-BDBA-4A41-8E47-96EF0EE7F9AA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323383-1741-4D68-9A20-C2A46E483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D3A526-D004-4A21-9E32-FB47CA9D5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263A-12E1-4560-8703-E9E171FFA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7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0792A-366C-4AEE-99DF-998E13570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6DE08-B416-4EB0-B7FE-8986B65FF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6FBC0-7634-481C-BECE-8E0BD0AE7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9FC39-8C0B-4D51-9E6D-7F0091F73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57B4-BDBA-4A41-8E47-96EF0EE7F9AA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7D407-CC16-46F5-A4BB-84C3789E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783186-C01A-4F4A-894F-55CD29580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263A-12E1-4560-8703-E9E171FFA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53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75B2F-FB37-4505-B06C-A3F73F5F5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055580-FD5F-4EA0-AC72-5EAC28701E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8F7A7-200A-4BC6-8649-7C7524DB8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AFF5C-18D5-47C4-A17A-AF0F22C5F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57B4-BDBA-4A41-8E47-96EF0EE7F9AA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2C2CA-D9E6-4B29-8927-4FD9DC2D2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7A0F-6569-490A-9F0F-BF57407F3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263A-12E1-4560-8703-E9E171FFA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85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3C74EC-B90A-4AAF-A687-7C94B2162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6271B-C642-4D9E-BD99-30FDB083F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0E942-8C7F-4E49-AF4B-E50D7F039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057B4-BDBA-4A41-8E47-96EF0EE7F9AA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1B088-8811-431A-B297-32CCAF106C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64951-9AC0-4C53-9850-718E8A516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3263A-12E1-4560-8703-E9E171FFA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9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emf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emf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emf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emf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7.emf"/><Relationship Id="rId26" Type="http://schemas.openxmlformats.org/officeDocument/2006/relationships/image" Target="../media/image47.png"/><Relationship Id="rId3" Type="http://schemas.openxmlformats.org/officeDocument/2006/relationships/image" Target="../media/image9.emf"/><Relationship Id="rId21" Type="http://schemas.openxmlformats.org/officeDocument/2006/relationships/image" Target="../media/image42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6.emf"/><Relationship Id="rId25" Type="http://schemas.openxmlformats.org/officeDocument/2006/relationships/image" Target="../media/image46.png"/><Relationship Id="rId2" Type="http://schemas.openxmlformats.org/officeDocument/2006/relationships/image" Target="../media/image8.emf"/><Relationship Id="rId16" Type="http://schemas.openxmlformats.org/officeDocument/2006/relationships/image" Target="../media/image39.png"/><Relationship Id="rId20" Type="http://schemas.openxmlformats.org/officeDocument/2006/relationships/image" Target="../media/image41.png"/><Relationship Id="rId29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24" Type="http://schemas.openxmlformats.org/officeDocument/2006/relationships/image" Target="../media/image45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23" Type="http://schemas.openxmlformats.org/officeDocument/2006/relationships/image" Target="../media/image44.png"/><Relationship Id="rId28" Type="http://schemas.openxmlformats.org/officeDocument/2006/relationships/image" Target="../media/image49.png"/><Relationship Id="rId10" Type="http://schemas.openxmlformats.org/officeDocument/2006/relationships/image" Target="../media/image33.png"/><Relationship Id="rId19" Type="http://schemas.openxmlformats.org/officeDocument/2006/relationships/image" Target="../media/image40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3.png"/><Relationship Id="rId27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4.sv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image" Target="../media/image53.png"/><Relationship Id="rId16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svg"/><Relationship Id="rId3" Type="http://schemas.openxmlformats.org/officeDocument/2006/relationships/image" Target="../media/image72.svg"/><Relationship Id="rId7" Type="http://schemas.openxmlformats.org/officeDocument/2006/relationships/image" Target="../media/image76.svg"/><Relationship Id="rId12" Type="http://schemas.openxmlformats.org/officeDocument/2006/relationships/image" Target="../media/image81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../media/image80.svg"/><Relationship Id="rId5" Type="http://schemas.openxmlformats.org/officeDocument/2006/relationships/image" Target="../media/image74.sv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94.svg"/><Relationship Id="rId18" Type="http://schemas.openxmlformats.org/officeDocument/2006/relationships/image" Target="../media/image99.png"/><Relationship Id="rId3" Type="http://schemas.openxmlformats.org/officeDocument/2006/relationships/image" Target="../media/image84.svg"/><Relationship Id="rId21" Type="http://schemas.openxmlformats.org/officeDocument/2006/relationships/image" Target="../media/image102.png"/><Relationship Id="rId7" Type="http://schemas.openxmlformats.org/officeDocument/2006/relationships/image" Target="../media/image88.svg"/><Relationship Id="rId12" Type="http://schemas.openxmlformats.org/officeDocument/2006/relationships/image" Target="../media/image93.png"/><Relationship Id="rId17" Type="http://schemas.openxmlformats.org/officeDocument/2006/relationships/image" Target="../media/image98.png"/><Relationship Id="rId25" Type="http://schemas.openxmlformats.org/officeDocument/2006/relationships/image" Target="../media/image106.png"/><Relationship Id="rId2" Type="http://schemas.openxmlformats.org/officeDocument/2006/relationships/image" Target="../media/image83.png"/><Relationship Id="rId16" Type="http://schemas.openxmlformats.org/officeDocument/2006/relationships/image" Target="../media/image97.png"/><Relationship Id="rId20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92.svg"/><Relationship Id="rId24" Type="http://schemas.openxmlformats.org/officeDocument/2006/relationships/image" Target="../media/image105.png"/><Relationship Id="rId5" Type="http://schemas.openxmlformats.org/officeDocument/2006/relationships/image" Target="../media/image86.svg"/><Relationship Id="rId15" Type="http://schemas.openxmlformats.org/officeDocument/2006/relationships/image" Target="../media/image96.png"/><Relationship Id="rId23" Type="http://schemas.openxmlformats.org/officeDocument/2006/relationships/image" Target="../media/image104.png"/><Relationship Id="rId10" Type="http://schemas.openxmlformats.org/officeDocument/2006/relationships/image" Target="../media/image91.png"/><Relationship Id="rId19" Type="http://schemas.openxmlformats.org/officeDocument/2006/relationships/image" Target="../media/image100.png"/><Relationship Id="rId4" Type="http://schemas.openxmlformats.org/officeDocument/2006/relationships/image" Target="../media/image85.png"/><Relationship Id="rId9" Type="http://schemas.openxmlformats.org/officeDocument/2006/relationships/image" Target="../media/image90.svg"/><Relationship Id="rId14" Type="http://schemas.openxmlformats.org/officeDocument/2006/relationships/image" Target="../media/image95.png"/><Relationship Id="rId22" Type="http://schemas.openxmlformats.org/officeDocument/2006/relationships/image" Target="../media/image10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sv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430199-5E9F-42E6-8AB4-992D7B4546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815"/>
          <a:stretch/>
        </p:blipFill>
        <p:spPr>
          <a:xfrm>
            <a:off x="2724537" y="4940713"/>
            <a:ext cx="5727602" cy="14734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6C0340-0680-46A8-8070-C5BCE5185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987" y="201044"/>
            <a:ext cx="6058053" cy="17075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1F603B-7440-4CD4-9BA7-224175ACD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4440" y="1780554"/>
            <a:ext cx="5607699" cy="1580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B20AC2-035B-4F56-94B1-46EB9EF8A2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4536" y="3326517"/>
            <a:ext cx="5607699" cy="159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80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430199-5E9F-42E6-8AB4-992D7B4546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815"/>
          <a:stretch/>
        </p:blipFill>
        <p:spPr>
          <a:xfrm>
            <a:off x="2830408" y="3446180"/>
            <a:ext cx="5727602" cy="14734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6C0340-0680-46A8-8070-C5BCE5185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410" y="394081"/>
            <a:ext cx="5607698" cy="1580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B20AC2-035B-4F56-94B1-46EB9EF8A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0408" y="5036277"/>
            <a:ext cx="5607699" cy="159053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7FE56D7-AAEA-470C-A575-8E84E08BFD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0408" y="1865531"/>
            <a:ext cx="5607699" cy="159009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E5FEEB-CA08-4575-AB94-3ADA794B048A}"/>
              </a:ext>
            </a:extLst>
          </p:cNvPr>
          <p:cNvCxnSpPr>
            <a:cxnSpLocks/>
          </p:cNvCxnSpPr>
          <p:nvPr/>
        </p:nvCxnSpPr>
        <p:spPr>
          <a:xfrm>
            <a:off x="5585489" y="140235"/>
            <a:ext cx="48768" cy="6543167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943564-8C42-43C7-968E-95AD16E82398}"/>
              </a:ext>
            </a:extLst>
          </p:cNvPr>
          <p:cNvCxnSpPr>
            <a:cxnSpLocks/>
          </p:cNvCxnSpPr>
          <p:nvPr/>
        </p:nvCxnSpPr>
        <p:spPr>
          <a:xfrm>
            <a:off x="4718304" y="174596"/>
            <a:ext cx="48768" cy="6543167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6C87B2-3958-4D87-985A-ADD09DE11A52}"/>
              </a:ext>
            </a:extLst>
          </p:cNvPr>
          <p:cNvCxnSpPr>
            <a:cxnSpLocks/>
          </p:cNvCxnSpPr>
          <p:nvPr/>
        </p:nvCxnSpPr>
        <p:spPr>
          <a:xfrm>
            <a:off x="5884193" y="140235"/>
            <a:ext cx="48768" cy="6543167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BA1A4B3-6CA8-41EE-93E8-1E4AC65245F8}"/>
              </a:ext>
            </a:extLst>
          </p:cNvPr>
          <p:cNvCxnSpPr/>
          <p:nvPr/>
        </p:nvCxnSpPr>
        <p:spPr>
          <a:xfrm>
            <a:off x="4767072" y="394081"/>
            <a:ext cx="69357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39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5664110D-B3B2-4E82-8F6F-5F4A3B049F5E}"/>
              </a:ext>
            </a:extLst>
          </p:cNvPr>
          <p:cNvSpPr/>
          <p:nvPr/>
        </p:nvSpPr>
        <p:spPr>
          <a:xfrm>
            <a:off x="3076610" y="59531"/>
            <a:ext cx="4901907" cy="65927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A645D2-7614-4969-9E2A-E520B139D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060" y="4415790"/>
            <a:ext cx="4556760" cy="13487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143BB9-1630-4C53-8E8F-5E3689445D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101"/>
          <a:stretch/>
        </p:blipFill>
        <p:spPr>
          <a:xfrm>
            <a:off x="3154680" y="3192780"/>
            <a:ext cx="4572000" cy="10972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51AD33-9BB4-48B7-BEEC-149967C0C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4680" y="1851660"/>
            <a:ext cx="4549140" cy="13487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19B363-A06B-401D-A7F7-60DA71537E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7060" y="506730"/>
            <a:ext cx="4549140" cy="134874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027D54-8B4B-433E-A371-D46C2AECDB4D}"/>
              </a:ext>
            </a:extLst>
          </p:cNvPr>
          <p:cNvCxnSpPr>
            <a:cxnSpLocks/>
          </p:cNvCxnSpPr>
          <p:nvPr/>
        </p:nvCxnSpPr>
        <p:spPr>
          <a:xfrm>
            <a:off x="4690872" y="271716"/>
            <a:ext cx="0" cy="5641404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A2F856-8020-48F9-929B-28DFE0468542}"/>
              </a:ext>
            </a:extLst>
          </p:cNvPr>
          <p:cNvCxnSpPr>
            <a:cxnSpLocks/>
          </p:cNvCxnSpPr>
          <p:nvPr/>
        </p:nvCxnSpPr>
        <p:spPr>
          <a:xfrm>
            <a:off x="4431792" y="271716"/>
            <a:ext cx="0" cy="5586486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D92D67-35FE-4E37-AFED-97276E167C5B}"/>
              </a:ext>
            </a:extLst>
          </p:cNvPr>
          <p:cNvCxnSpPr>
            <a:cxnSpLocks/>
          </p:cNvCxnSpPr>
          <p:nvPr/>
        </p:nvCxnSpPr>
        <p:spPr>
          <a:xfrm flipH="1">
            <a:off x="5638800" y="285702"/>
            <a:ext cx="12192" cy="5627418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503A17-57F1-42FD-9D98-DB5C8A05123C}"/>
              </a:ext>
            </a:extLst>
          </p:cNvPr>
          <p:cNvCxnSpPr>
            <a:cxnSpLocks/>
          </p:cNvCxnSpPr>
          <p:nvPr/>
        </p:nvCxnSpPr>
        <p:spPr>
          <a:xfrm>
            <a:off x="5384292" y="299688"/>
            <a:ext cx="0" cy="5613432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A48AE89-D9E7-494F-B303-57AB65ACDC0D}"/>
              </a:ext>
            </a:extLst>
          </p:cNvPr>
          <p:cNvCxnSpPr>
            <a:cxnSpLocks/>
          </p:cNvCxnSpPr>
          <p:nvPr/>
        </p:nvCxnSpPr>
        <p:spPr>
          <a:xfrm>
            <a:off x="6329172" y="285702"/>
            <a:ext cx="0" cy="5627418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F82B68F-141D-469C-BE3C-BCC4CE95B560}"/>
              </a:ext>
            </a:extLst>
          </p:cNvPr>
          <p:cNvCxnSpPr>
            <a:cxnSpLocks/>
          </p:cNvCxnSpPr>
          <p:nvPr/>
        </p:nvCxnSpPr>
        <p:spPr>
          <a:xfrm>
            <a:off x="6580632" y="271716"/>
            <a:ext cx="0" cy="5641404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9ABA955-08D6-4299-91DB-0AB04000F629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34FB39A-4B10-424E-9413-DF0565B9CE00}"/>
                  </a:ext>
                </a:extLst>
              </p:cNvPr>
              <p:cNvSpPr/>
              <p:nvPr/>
            </p:nvSpPr>
            <p:spPr>
              <a:xfrm>
                <a:off x="3154680" y="1013133"/>
                <a:ext cx="55226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34FB39A-4B10-424E-9413-DF0565B9CE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680" y="1013133"/>
                <a:ext cx="552266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D4E5442-3268-4328-8808-D47FDB41E031}"/>
                  </a:ext>
                </a:extLst>
              </p:cNvPr>
              <p:cNvSpPr/>
              <p:nvPr/>
            </p:nvSpPr>
            <p:spPr>
              <a:xfrm>
                <a:off x="3156205" y="2311852"/>
                <a:ext cx="56797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D4E5442-3268-4328-8808-D47FDB41E0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205" y="2311852"/>
                <a:ext cx="567976" cy="461665"/>
              </a:xfrm>
              <a:prstGeom prst="rect">
                <a:avLst/>
              </a:prstGeom>
              <a:blipFill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93F10B9-6E20-4FA7-8976-A10AC2CD2F85}"/>
                  </a:ext>
                </a:extLst>
              </p:cNvPr>
              <p:cNvSpPr/>
              <p:nvPr/>
            </p:nvSpPr>
            <p:spPr>
              <a:xfrm>
                <a:off x="3116421" y="3510587"/>
                <a:ext cx="67300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𝑇𝑋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93F10B9-6E20-4FA7-8976-A10AC2CD2F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421" y="3510587"/>
                <a:ext cx="67300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F55C124-720A-4EDC-B79D-3D817006C026}"/>
                  </a:ext>
                </a:extLst>
              </p:cNvPr>
              <p:cNvSpPr/>
              <p:nvPr/>
            </p:nvSpPr>
            <p:spPr>
              <a:xfrm>
                <a:off x="3068613" y="4723744"/>
                <a:ext cx="7761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𝐼𝑁𝑉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F55C124-720A-4EDC-B79D-3D817006C0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613" y="4723744"/>
                <a:ext cx="77611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79C8DD3-60DA-4860-A4B3-3349B7E1E91E}"/>
              </a:ext>
            </a:extLst>
          </p:cNvPr>
          <p:cNvCxnSpPr>
            <a:cxnSpLocks/>
          </p:cNvCxnSpPr>
          <p:nvPr/>
        </p:nvCxnSpPr>
        <p:spPr>
          <a:xfrm>
            <a:off x="4690872" y="792480"/>
            <a:ext cx="693420" cy="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DDFA3FB-A1B7-4D59-A12F-F8CDA231ED79}"/>
                  </a:ext>
                </a:extLst>
              </p:cNvPr>
              <p:cNvSpPr/>
              <p:nvPr/>
            </p:nvSpPr>
            <p:spPr>
              <a:xfrm>
                <a:off x="4752152" y="423148"/>
                <a:ext cx="6169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DDFA3FB-A1B7-4D59-A12F-F8CDA231ED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152" y="423148"/>
                <a:ext cx="6169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3D6CD26-2D7C-4121-976C-6F4421EB9841}"/>
              </a:ext>
            </a:extLst>
          </p:cNvPr>
          <p:cNvCxnSpPr>
            <a:cxnSpLocks/>
          </p:cNvCxnSpPr>
          <p:nvPr/>
        </p:nvCxnSpPr>
        <p:spPr>
          <a:xfrm>
            <a:off x="4431792" y="434578"/>
            <a:ext cx="937260" cy="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E01DBD6-056A-484D-8A17-FEBA8B0E486B}"/>
                  </a:ext>
                </a:extLst>
              </p:cNvPr>
              <p:cNvSpPr/>
              <p:nvPr/>
            </p:nvSpPr>
            <p:spPr>
              <a:xfrm>
                <a:off x="4701872" y="59531"/>
                <a:ext cx="44986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E01DBD6-056A-484D-8A17-FEBA8B0E48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872" y="59531"/>
                <a:ext cx="44986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D75CE569-1B47-4915-BD23-96328069920A}"/>
                  </a:ext>
                </a:extLst>
              </p:cNvPr>
              <p:cNvSpPr/>
              <p:nvPr/>
            </p:nvSpPr>
            <p:spPr>
              <a:xfrm>
                <a:off x="7358995" y="5349701"/>
                <a:ext cx="38292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D75CE569-1B47-4915-BD23-9632806992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995" y="5349701"/>
                <a:ext cx="382925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AB308A0-D13A-4B6E-8E2D-67F72007322C}"/>
                  </a:ext>
                </a:extLst>
              </p:cNvPr>
              <p:cNvSpPr/>
              <p:nvPr/>
            </p:nvSpPr>
            <p:spPr>
              <a:xfrm>
                <a:off x="7389475" y="3574107"/>
                <a:ext cx="33720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AB308A0-D13A-4B6E-8E2D-67F7200732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475" y="3574107"/>
                <a:ext cx="337205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8BA44D2-8C6E-4708-BE94-4AD8EBF8DA39}"/>
                  </a:ext>
                </a:extLst>
              </p:cNvPr>
              <p:cNvSpPr/>
              <p:nvPr/>
            </p:nvSpPr>
            <p:spPr>
              <a:xfrm>
                <a:off x="7358995" y="2771120"/>
                <a:ext cx="38292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8BA44D2-8C6E-4708-BE94-4AD8EBF8DA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995" y="2771120"/>
                <a:ext cx="382925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657EE0C-EB0B-42B0-ACD7-584FE6D74CE2}"/>
                  </a:ext>
                </a:extLst>
              </p:cNvPr>
              <p:cNvSpPr/>
              <p:nvPr/>
            </p:nvSpPr>
            <p:spPr>
              <a:xfrm>
                <a:off x="7375142" y="1465957"/>
                <a:ext cx="343918" cy="461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657EE0C-EB0B-42B0-ACD7-584FE6D74C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5142" y="1465957"/>
                <a:ext cx="343918" cy="46166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BE169E6-1510-4FF4-9B38-4D4F0E709F90}"/>
                  </a:ext>
                </a:extLst>
              </p:cNvPr>
              <p:cNvSpPr/>
              <p:nvPr/>
            </p:nvSpPr>
            <p:spPr>
              <a:xfrm>
                <a:off x="3574455" y="5958184"/>
                <a:ext cx="4328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BE169E6-1510-4FF4-9B38-4D4F0E709F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455" y="5958184"/>
                <a:ext cx="43287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76F16D5-50B0-46BF-BCEE-C7DE83849935}"/>
              </a:ext>
            </a:extLst>
          </p:cNvPr>
          <p:cNvCxnSpPr>
            <a:cxnSpLocks/>
          </p:cNvCxnSpPr>
          <p:nvPr/>
        </p:nvCxnSpPr>
        <p:spPr>
          <a:xfrm>
            <a:off x="3793998" y="5748621"/>
            <a:ext cx="0" cy="164499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4D8F7E1-CD5C-42D1-809D-2E3E8231B55A}"/>
                  </a:ext>
                </a:extLst>
              </p:cNvPr>
              <p:cNvSpPr/>
              <p:nvPr/>
            </p:nvSpPr>
            <p:spPr>
              <a:xfrm>
                <a:off x="4215355" y="5941784"/>
                <a:ext cx="4328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4D8F7E1-CD5C-42D1-809D-2E3E8231B5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355" y="5941784"/>
                <a:ext cx="43287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92F84EE-A21C-4650-B9DB-71045B183897}"/>
                  </a:ext>
                </a:extLst>
              </p:cNvPr>
              <p:cNvSpPr/>
              <p:nvPr/>
            </p:nvSpPr>
            <p:spPr>
              <a:xfrm>
                <a:off x="4479740" y="5941784"/>
                <a:ext cx="4328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92F84EE-A21C-4650-B9DB-71045B1838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740" y="5941784"/>
                <a:ext cx="43287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3E03258-D437-4CD4-B9A7-CFDD6027DFF9}"/>
                  </a:ext>
                </a:extLst>
              </p:cNvPr>
              <p:cNvSpPr/>
              <p:nvPr/>
            </p:nvSpPr>
            <p:spPr>
              <a:xfrm>
                <a:off x="5170874" y="5956645"/>
                <a:ext cx="4328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3E03258-D437-4CD4-B9A7-CFDD6027DF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874" y="5956645"/>
                <a:ext cx="43287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1A749DD-9E36-48FC-B1A9-BA681B6B4BF9}"/>
                  </a:ext>
                </a:extLst>
              </p:cNvPr>
              <p:cNvSpPr/>
              <p:nvPr/>
            </p:nvSpPr>
            <p:spPr>
              <a:xfrm>
                <a:off x="5441384" y="5947260"/>
                <a:ext cx="4328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1A749DD-9E36-48FC-B1A9-BA681B6B4B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384" y="5947260"/>
                <a:ext cx="43287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1CEB05C-6A95-4828-AAE6-41D1FF94A433}"/>
                  </a:ext>
                </a:extLst>
              </p:cNvPr>
              <p:cNvSpPr/>
              <p:nvPr/>
            </p:nvSpPr>
            <p:spPr>
              <a:xfrm>
                <a:off x="6112735" y="5947260"/>
                <a:ext cx="4328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1CEB05C-6A95-4828-AAE6-41D1FF94A4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2735" y="5947260"/>
                <a:ext cx="43287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FD39497-6323-455B-A6AB-4F500AFFED9D}"/>
                  </a:ext>
                </a:extLst>
              </p:cNvPr>
              <p:cNvSpPr/>
              <p:nvPr/>
            </p:nvSpPr>
            <p:spPr>
              <a:xfrm>
                <a:off x="6391598" y="5935496"/>
                <a:ext cx="4328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FD39497-6323-455B-A6AB-4F500AFFED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598" y="5935496"/>
                <a:ext cx="43287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0440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>
            <a:extLst>
              <a:ext uri="{FF2B5EF4-FFF2-40B4-BE49-F238E27FC236}">
                <a16:creationId xmlns:a16="http://schemas.microsoft.com/office/drawing/2014/main" id="{BC7B5155-D6B9-45A4-871A-4CB4BF966EF9}"/>
              </a:ext>
            </a:extLst>
          </p:cNvPr>
          <p:cNvSpPr/>
          <p:nvPr/>
        </p:nvSpPr>
        <p:spPr>
          <a:xfrm>
            <a:off x="1593995" y="149290"/>
            <a:ext cx="9605347" cy="39281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51AD33-9BB4-48B7-BEEC-149967C0C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451" y="2057400"/>
            <a:ext cx="4549140" cy="13487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19B363-A06B-401D-A7F7-60DA71537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831" y="712470"/>
            <a:ext cx="4549140" cy="134874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027D54-8B4B-433E-A371-D46C2AECDB4D}"/>
              </a:ext>
            </a:extLst>
          </p:cNvPr>
          <p:cNvCxnSpPr>
            <a:cxnSpLocks/>
          </p:cNvCxnSpPr>
          <p:nvPr/>
        </p:nvCxnSpPr>
        <p:spPr>
          <a:xfrm>
            <a:off x="3188643" y="628888"/>
            <a:ext cx="0" cy="2865129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A2F856-8020-48F9-929B-28DFE0468542}"/>
              </a:ext>
            </a:extLst>
          </p:cNvPr>
          <p:cNvCxnSpPr>
            <a:cxnSpLocks/>
          </p:cNvCxnSpPr>
          <p:nvPr/>
        </p:nvCxnSpPr>
        <p:spPr>
          <a:xfrm>
            <a:off x="2929563" y="628888"/>
            <a:ext cx="0" cy="2857385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D92D67-35FE-4E37-AFED-97276E167C5B}"/>
              </a:ext>
            </a:extLst>
          </p:cNvPr>
          <p:cNvCxnSpPr>
            <a:cxnSpLocks/>
          </p:cNvCxnSpPr>
          <p:nvPr/>
        </p:nvCxnSpPr>
        <p:spPr>
          <a:xfrm>
            <a:off x="4136571" y="648685"/>
            <a:ext cx="3048" cy="2845332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503A17-57F1-42FD-9D98-DB5C8A05123C}"/>
              </a:ext>
            </a:extLst>
          </p:cNvPr>
          <p:cNvCxnSpPr>
            <a:cxnSpLocks/>
          </p:cNvCxnSpPr>
          <p:nvPr/>
        </p:nvCxnSpPr>
        <p:spPr>
          <a:xfrm flipH="1">
            <a:off x="3864019" y="614027"/>
            <a:ext cx="18044" cy="2872246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A48AE89-D9E7-494F-B303-57AB65ACDC0D}"/>
              </a:ext>
            </a:extLst>
          </p:cNvPr>
          <p:cNvCxnSpPr>
            <a:cxnSpLocks/>
          </p:cNvCxnSpPr>
          <p:nvPr/>
        </p:nvCxnSpPr>
        <p:spPr>
          <a:xfrm>
            <a:off x="4832079" y="614027"/>
            <a:ext cx="1" cy="2865129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F82B68F-141D-469C-BE3C-BCC4CE95B560}"/>
              </a:ext>
            </a:extLst>
          </p:cNvPr>
          <p:cNvCxnSpPr>
            <a:cxnSpLocks/>
          </p:cNvCxnSpPr>
          <p:nvPr/>
        </p:nvCxnSpPr>
        <p:spPr>
          <a:xfrm>
            <a:off x="5078403" y="628888"/>
            <a:ext cx="0" cy="2865129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9ABA955-08D6-4299-91DB-0AB04000F629}"/>
              </a:ext>
            </a:extLst>
          </p:cNvPr>
          <p:cNvSpPr txBox="1"/>
          <p:nvPr/>
        </p:nvSpPr>
        <p:spPr>
          <a:xfrm>
            <a:off x="4136571" y="3177540"/>
            <a:ext cx="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34FB39A-4B10-424E-9413-DF0565B9CE00}"/>
                  </a:ext>
                </a:extLst>
              </p:cNvPr>
              <p:cNvSpPr/>
              <p:nvPr/>
            </p:nvSpPr>
            <p:spPr>
              <a:xfrm>
                <a:off x="1652451" y="1218873"/>
                <a:ext cx="55226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34FB39A-4B10-424E-9413-DF0565B9CE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451" y="1218873"/>
                <a:ext cx="552266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D4E5442-3268-4328-8808-D47FDB41E031}"/>
                  </a:ext>
                </a:extLst>
              </p:cNvPr>
              <p:cNvSpPr/>
              <p:nvPr/>
            </p:nvSpPr>
            <p:spPr>
              <a:xfrm>
                <a:off x="1653976" y="2517592"/>
                <a:ext cx="56797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D4E5442-3268-4328-8808-D47FDB41E0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976" y="2517592"/>
                <a:ext cx="56797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79C8DD3-60DA-4860-A4B3-3349B7E1E91E}"/>
              </a:ext>
            </a:extLst>
          </p:cNvPr>
          <p:cNvCxnSpPr>
            <a:cxnSpLocks/>
          </p:cNvCxnSpPr>
          <p:nvPr/>
        </p:nvCxnSpPr>
        <p:spPr>
          <a:xfrm>
            <a:off x="3188643" y="998220"/>
            <a:ext cx="693420" cy="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DDFA3FB-A1B7-4D59-A12F-F8CDA231ED79}"/>
                  </a:ext>
                </a:extLst>
              </p:cNvPr>
              <p:cNvSpPr/>
              <p:nvPr/>
            </p:nvSpPr>
            <p:spPr>
              <a:xfrm>
                <a:off x="3249923" y="628888"/>
                <a:ext cx="6169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DDFA3FB-A1B7-4D59-A12F-F8CDA231ED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923" y="628888"/>
                <a:ext cx="6169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3D6CD26-2D7C-4121-976C-6F4421EB9841}"/>
              </a:ext>
            </a:extLst>
          </p:cNvPr>
          <p:cNvCxnSpPr>
            <a:cxnSpLocks/>
          </p:cNvCxnSpPr>
          <p:nvPr/>
        </p:nvCxnSpPr>
        <p:spPr>
          <a:xfrm>
            <a:off x="2929563" y="640318"/>
            <a:ext cx="937260" cy="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E01DBD6-056A-484D-8A17-FEBA8B0E486B}"/>
                  </a:ext>
                </a:extLst>
              </p:cNvPr>
              <p:cNvSpPr/>
              <p:nvPr/>
            </p:nvSpPr>
            <p:spPr>
              <a:xfrm>
                <a:off x="3206027" y="293555"/>
                <a:ext cx="44986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E01DBD6-056A-484D-8A17-FEBA8B0E48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027" y="293555"/>
                <a:ext cx="44986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8BA44D2-8C6E-4708-BE94-4AD8EBF8DA39}"/>
                  </a:ext>
                </a:extLst>
              </p:cNvPr>
              <p:cNvSpPr/>
              <p:nvPr/>
            </p:nvSpPr>
            <p:spPr>
              <a:xfrm>
                <a:off x="5856766" y="2976860"/>
                <a:ext cx="38292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8BA44D2-8C6E-4708-BE94-4AD8EBF8DA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6766" y="2976860"/>
                <a:ext cx="38292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657EE0C-EB0B-42B0-ACD7-584FE6D74CE2}"/>
                  </a:ext>
                </a:extLst>
              </p:cNvPr>
              <p:cNvSpPr/>
              <p:nvPr/>
            </p:nvSpPr>
            <p:spPr>
              <a:xfrm>
                <a:off x="5872913" y="1671697"/>
                <a:ext cx="343918" cy="461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657EE0C-EB0B-42B0-ACD7-584FE6D74C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913" y="1671697"/>
                <a:ext cx="343918" cy="4616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BE169E6-1510-4FF4-9B38-4D4F0E709F90}"/>
                  </a:ext>
                </a:extLst>
              </p:cNvPr>
              <p:cNvSpPr/>
              <p:nvPr/>
            </p:nvSpPr>
            <p:spPr>
              <a:xfrm>
                <a:off x="2126224" y="3466664"/>
                <a:ext cx="4328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BE169E6-1510-4FF4-9B38-4D4F0E709F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224" y="3466664"/>
                <a:ext cx="43287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4D8F7E1-CD5C-42D1-809D-2E3E8231B55A}"/>
                  </a:ext>
                </a:extLst>
              </p:cNvPr>
              <p:cNvSpPr/>
              <p:nvPr/>
            </p:nvSpPr>
            <p:spPr>
              <a:xfrm>
                <a:off x="2717349" y="3470083"/>
                <a:ext cx="4328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4D8F7E1-CD5C-42D1-809D-2E3E8231B5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349" y="3470083"/>
                <a:ext cx="43287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92F84EE-A21C-4650-B9DB-71045B183897}"/>
                  </a:ext>
                </a:extLst>
              </p:cNvPr>
              <p:cNvSpPr/>
              <p:nvPr/>
            </p:nvSpPr>
            <p:spPr>
              <a:xfrm>
                <a:off x="2987265" y="3470083"/>
                <a:ext cx="4328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92F84EE-A21C-4650-B9DB-71045B1838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265" y="3470083"/>
                <a:ext cx="43287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3E03258-D437-4CD4-B9A7-CFDD6027DFF9}"/>
                  </a:ext>
                </a:extLst>
              </p:cNvPr>
              <p:cNvSpPr/>
              <p:nvPr/>
            </p:nvSpPr>
            <p:spPr>
              <a:xfrm>
                <a:off x="3672282" y="3486273"/>
                <a:ext cx="4328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3E03258-D437-4CD4-B9A7-CFDD6027DF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282" y="3486273"/>
                <a:ext cx="43287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1A749DD-9E36-48FC-B1A9-BA681B6B4BF9}"/>
                  </a:ext>
                </a:extLst>
              </p:cNvPr>
              <p:cNvSpPr/>
              <p:nvPr/>
            </p:nvSpPr>
            <p:spPr>
              <a:xfrm>
                <a:off x="3938724" y="3476288"/>
                <a:ext cx="4328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1A749DD-9E36-48FC-B1A9-BA681B6B4B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724" y="3476288"/>
                <a:ext cx="43287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1CEB05C-6A95-4828-AAE6-41D1FF94A433}"/>
                  </a:ext>
                </a:extLst>
              </p:cNvPr>
              <p:cNvSpPr/>
              <p:nvPr/>
            </p:nvSpPr>
            <p:spPr>
              <a:xfrm>
                <a:off x="4609674" y="3483323"/>
                <a:ext cx="4328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1CEB05C-6A95-4828-AAE6-41D1FF94A4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674" y="3483323"/>
                <a:ext cx="43287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FD39497-6323-455B-A6AB-4F500AFFED9D}"/>
                  </a:ext>
                </a:extLst>
              </p:cNvPr>
              <p:cNvSpPr/>
              <p:nvPr/>
            </p:nvSpPr>
            <p:spPr>
              <a:xfrm>
                <a:off x="4900901" y="3486654"/>
                <a:ext cx="4328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FD39497-6323-455B-A6AB-4F500AFFED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901" y="3486654"/>
                <a:ext cx="43287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Picture 33">
            <a:extLst>
              <a:ext uri="{FF2B5EF4-FFF2-40B4-BE49-F238E27FC236}">
                <a16:creationId xmlns:a16="http://schemas.microsoft.com/office/drawing/2014/main" id="{80390A6C-A0BF-4F9A-9564-F61EF7702EF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341317" y="2089785"/>
            <a:ext cx="4556760" cy="134874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EC4F4E7-8F97-4C07-93A8-2CC208E0FF2D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b="19101"/>
          <a:stretch/>
        </p:blipFill>
        <p:spPr>
          <a:xfrm>
            <a:off x="6348937" y="866775"/>
            <a:ext cx="4572000" cy="10972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38A9E46-1B47-4CC9-990F-1223B3771FF3}"/>
                  </a:ext>
                </a:extLst>
              </p:cNvPr>
              <p:cNvSpPr/>
              <p:nvPr/>
            </p:nvSpPr>
            <p:spPr>
              <a:xfrm>
                <a:off x="6310678" y="1184582"/>
                <a:ext cx="67300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𝑇𝑋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38A9E46-1B47-4CC9-990F-1223B3771F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678" y="1184582"/>
                <a:ext cx="673005" cy="461665"/>
              </a:xfrm>
              <a:prstGeom prst="rect">
                <a:avLst/>
              </a:prstGeom>
              <a:blipFill>
                <a:blip r:embed="rId1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D4F6D6C-3952-4FF3-BD32-4C379F3CC98A}"/>
                  </a:ext>
                </a:extLst>
              </p:cNvPr>
              <p:cNvSpPr/>
              <p:nvPr/>
            </p:nvSpPr>
            <p:spPr>
              <a:xfrm>
                <a:off x="6262870" y="2397739"/>
                <a:ext cx="7761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𝐼𝑁𝑉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D4F6D6C-3952-4FF3-BD32-4C379F3CC9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870" y="2397739"/>
                <a:ext cx="776110" cy="461665"/>
              </a:xfrm>
              <a:prstGeom prst="rect">
                <a:avLst/>
              </a:prstGeom>
              <a:blipFill>
                <a:blip r:embed="rId20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629948D-2E60-4472-8529-4A75316B3B65}"/>
                  </a:ext>
                </a:extLst>
              </p:cNvPr>
              <p:cNvSpPr/>
              <p:nvPr/>
            </p:nvSpPr>
            <p:spPr>
              <a:xfrm>
                <a:off x="10587368" y="3004999"/>
                <a:ext cx="38292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629948D-2E60-4472-8529-4A75316B3B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7368" y="3004999"/>
                <a:ext cx="382925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F4E34FE-68C9-4ED8-A30A-91688BE1C346}"/>
                  </a:ext>
                </a:extLst>
              </p:cNvPr>
              <p:cNvSpPr/>
              <p:nvPr/>
            </p:nvSpPr>
            <p:spPr>
              <a:xfrm>
                <a:off x="10653876" y="1228706"/>
                <a:ext cx="25876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F4E34FE-68C9-4ED8-A30A-91688BE1C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3876" y="1228706"/>
                <a:ext cx="258761" cy="461665"/>
              </a:xfrm>
              <a:prstGeom prst="rect">
                <a:avLst/>
              </a:prstGeom>
              <a:blipFill>
                <a:blip r:embed="rId22"/>
                <a:stretch>
                  <a:fillRect l="-2381" r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C317661-A93D-4E01-94D8-9DE7A7C5E01B}"/>
              </a:ext>
            </a:extLst>
          </p:cNvPr>
          <p:cNvCxnSpPr>
            <a:cxnSpLocks/>
          </p:cNvCxnSpPr>
          <p:nvPr/>
        </p:nvCxnSpPr>
        <p:spPr>
          <a:xfrm>
            <a:off x="2293799" y="3277493"/>
            <a:ext cx="0" cy="201663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DF47694-B77F-4239-8025-AA6CE3A8BEE0}"/>
              </a:ext>
            </a:extLst>
          </p:cNvPr>
          <p:cNvCxnSpPr>
            <a:cxnSpLocks/>
          </p:cNvCxnSpPr>
          <p:nvPr/>
        </p:nvCxnSpPr>
        <p:spPr>
          <a:xfrm>
            <a:off x="7866062" y="628888"/>
            <a:ext cx="29195" cy="2865129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F75EC20-62F0-452D-B025-66B8DA2BD36E}"/>
              </a:ext>
            </a:extLst>
          </p:cNvPr>
          <p:cNvCxnSpPr>
            <a:cxnSpLocks/>
          </p:cNvCxnSpPr>
          <p:nvPr/>
        </p:nvCxnSpPr>
        <p:spPr>
          <a:xfrm>
            <a:off x="7625439" y="628888"/>
            <a:ext cx="5433" cy="2857385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614DFDD-62E4-4DEC-868F-15E6257E2B78}"/>
              </a:ext>
            </a:extLst>
          </p:cNvPr>
          <p:cNvCxnSpPr>
            <a:cxnSpLocks/>
          </p:cNvCxnSpPr>
          <p:nvPr/>
        </p:nvCxnSpPr>
        <p:spPr>
          <a:xfrm flipH="1">
            <a:off x="8832716" y="628888"/>
            <a:ext cx="10932" cy="2865129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7228405-EAC3-445B-9721-5BBF53C24D65}"/>
              </a:ext>
            </a:extLst>
          </p:cNvPr>
          <p:cNvCxnSpPr>
            <a:cxnSpLocks/>
          </p:cNvCxnSpPr>
          <p:nvPr/>
        </p:nvCxnSpPr>
        <p:spPr>
          <a:xfrm flipH="1">
            <a:off x="8580265" y="640318"/>
            <a:ext cx="2651" cy="2845955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21AA913-A37B-482D-8131-F0F9C4751B94}"/>
              </a:ext>
            </a:extLst>
          </p:cNvPr>
          <p:cNvCxnSpPr>
            <a:cxnSpLocks/>
          </p:cNvCxnSpPr>
          <p:nvPr/>
        </p:nvCxnSpPr>
        <p:spPr>
          <a:xfrm>
            <a:off x="9513676" y="628888"/>
            <a:ext cx="14576" cy="2850268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761C056-7225-4600-B34D-CD53845B121C}"/>
              </a:ext>
            </a:extLst>
          </p:cNvPr>
          <p:cNvCxnSpPr>
            <a:cxnSpLocks/>
          </p:cNvCxnSpPr>
          <p:nvPr/>
        </p:nvCxnSpPr>
        <p:spPr>
          <a:xfrm flipH="1">
            <a:off x="9774576" y="648685"/>
            <a:ext cx="22532" cy="2845332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E50F4A4-146C-4BFA-9AA1-CF37403D8A1F}"/>
              </a:ext>
            </a:extLst>
          </p:cNvPr>
          <p:cNvSpPr txBox="1"/>
          <p:nvPr/>
        </p:nvSpPr>
        <p:spPr>
          <a:xfrm>
            <a:off x="8829240" y="2764155"/>
            <a:ext cx="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642F650-3ED7-46CF-A007-800B0C8DCD3B}"/>
                  </a:ext>
                </a:extLst>
              </p:cNvPr>
              <p:cNvSpPr/>
              <p:nvPr/>
            </p:nvSpPr>
            <p:spPr>
              <a:xfrm>
                <a:off x="6777217" y="3484632"/>
                <a:ext cx="4328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642F650-3ED7-46CF-A007-800B0C8DCD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217" y="3484632"/>
                <a:ext cx="43287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7C61F01A-0864-4B1D-B8D9-2610A3593AF6}"/>
                  </a:ext>
                </a:extLst>
              </p:cNvPr>
              <p:cNvSpPr/>
              <p:nvPr/>
            </p:nvSpPr>
            <p:spPr>
              <a:xfrm>
                <a:off x="7414435" y="3479156"/>
                <a:ext cx="4328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7C61F01A-0864-4B1D-B8D9-2610A3593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435" y="3479156"/>
                <a:ext cx="43287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90F16DC1-BE7A-47B5-A4B8-F4B66B301464}"/>
                  </a:ext>
                </a:extLst>
              </p:cNvPr>
              <p:cNvSpPr/>
              <p:nvPr/>
            </p:nvSpPr>
            <p:spPr>
              <a:xfrm>
                <a:off x="7678820" y="3479156"/>
                <a:ext cx="4328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90F16DC1-BE7A-47B5-A4B8-F4B66B3014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820" y="3479156"/>
                <a:ext cx="432874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C24B9950-3952-4679-87A3-C54A33D35A3D}"/>
                  </a:ext>
                </a:extLst>
              </p:cNvPr>
              <p:cNvSpPr/>
              <p:nvPr/>
            </p:nvSpPr>
            <p:spPr>
              <a:xfrm>
                <a:off x="8369954" y="3494017"/>
                <a:ext cx="4328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C24B9950-3952-4679-87A3-C54A33D35A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9954" y="3494017"/>
                <a:ext cx="432874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2B66497A-6579-4BE0-84AB-EF5F824CB09F}"/>
                  </a:ext>
                </a:extLst>
              </p:cNvPr>
              <p:cNvSpPr/>
              <p:nvPr/>
            </p:nvSpPr>
            <p:spPr>
              <a:xfrm>
                <a:off x="8640464" y="3484632"/>
                <a:ext cx="4328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2B66497A-6579-4BE0-84AB-EF5F824CB0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464" y="3484632"/>
                <a:ext cx="432874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4469A150-2EB2-4C85-B65F-16680C1FD415}"/>
                  </a:ext>
                </a:extLst>
              </p:cNvPr>
              <p:cNvSpPr/>
              <p:nvPr/>
            </p:nvSpPr>
            <p:spPr>
              <a:xfrm>
                <a:off x="9311815" y="3484632"/>
                <a:ext cx="4328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4469A150-2EB2-4C85-B65F-16680C1FD4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1815" y="3484632"/>
                <a:ext cx="432874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072D47BB-E2E1-4224-97CE-7EC6D7AFECC9}"/>
                  </a:ext>
                </a:extLst>
              </p:cNvPr>
              <p:cNvSpPr/>
              <p:nvPr/>
            </p:nvSpPr>
            <p:spPr>
              <a:xfrm>
                <a:off x="9593727" y="3479156"/>
                <a:ext cx="40676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072D47BB-E2E1-4224-97CE-7EC6D7AFEC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3727" y="3479156"/>
                <a:ext cx="406762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936094F-2508-47B1-BEFC-7B17EE07B80B}"/>
              </a:ext>
            </a:extLst>
          </p:cNvPr>
          <p:cNvCxnSpPr>
            <a:cxnSpLocks/>
          </p:cNvCxnSpPr>
          <p:nvPr/>
        </p:nvCxnSpPr>
        <p:spPr>
          <a:xfrm>
            <a:off x="6989972" y="3302893"/>
            <a:ext cx="0" cy="191124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202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6FBBE4F2-3E50-484B-86CC-E98F8956E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0956" y="1116431"/>
            <a:ext cx="6211538" cy="462513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8710E8A-0A83-4ECF-B0FD-3CEC5434F593}"/>
              </a:ext>
            </a:extLst>
          </p:cNvPr>
          <p:cNvCxnSpPr>
            <a:cxnSpLocks/>
          </p:cNvCxnSpPr>
          <p:nvPr/>
        </p:nvCxnSpPr>
        <p:spPr>
          <a:xfrm>
            <a:off x="4777273" y="1968759"/>
            <a:ext cx="30152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396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A12B04AA-A63A-4DD8-A917-441C3DFE4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9514" y="805120"/>
            <a:ext cx="6532246" cy="463333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F60913-3BA3-4258-A4C7-6F183D88E66C}"/>
              </a:ext>
            </a:extLst>
          </p:cNvPr>
          <p:cNvCxnSpPr>
            <a:cxnSpLocks/>
          </p:cNvCxnSpPr>
          <p:nvPr/>
        </p:nvCxnSpPr>
        <p:spPr>
          <a:xfrm flipV="1">
            <a:off x="2469514" y="93307"/>
            <a:ext cx="1" cy="58316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64D35A-F6B0-4684-B84C-23FF758D2506}"/>
              </a:ext>
            </a:extLst>
          </p:cNvPr>
          <p:cNvCxnSpPr>
            <a:cxnSpLocks/>
          </p:cNvCxnSpPr>
          <p:nvPr/>
        </p:nvCxnSpPr>
        <p:spPr>
          <a:xfrm>
            <a:off x="2469514" y="2169886"/>
            <a:ext cx="311952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0044EF-FE81-4AB6-ABEE-EBAD2BE3C5C8}"/>
              </a:ext>
            </a:extLst>
          </p:cNvPr>
          <p:cNvCxnSpPr>
            <a:cxnSpLocks/>
          </p:cNvCxnSpPr>
          <p:nvPr/>
        </p:nvCxnSpPr>
        <p:spPr>
          <a:xfrm flipV="1">
            <a:off x="6019081" y="93307"/>
            <a:ext cx="5140" cy="58404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9FB2BDA-F089-4328-B8E3-13D81DE3E961}"/>
              </a:ext>
            </a:extLst>
          </p:cNvPr>
          <p:cNvCxnSpPr>
            <a:cxnSpLocks/>
          </p:cNvCxnSpPr>
          <p:nvPr/>
        </p:nvCxnSpPr>
        <p:spPr>
          <a:xfrm>
            <a:off x="6008926" y="2177143"/>
            <a:ext cx="311952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4EFE5A1-F723-4774-B9DE-127CE4C56913}"/>
              </a:ext>
            </a:extLst>
          </p:cNvPr>
          <p:cNvCxnSpPr>
            <a:cxnSpLocks/>
          </p:cNvCxnSpPr>
          <p:nvPr/>
        </p:nvCxnSpPr>
        <p:spPr>
          <a:xfrm>
            <a:off x="2469514" y="3771472"/>
            <a:ext cx="311952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534FF51-2870-4240-80EB-F10806819622}"/>
              </a:ext>
            </a:extLst>
          </p:cNvPr>
          <p:cNvCxnSpPr>
            <a:cxnSpLocks/>
          </p:cNvCxnSpPr>
          <p:nvPr/>
        </p:nvCxnSpPr>
        <p:spPr>
          <a:xfrm>
            <a:off x="6008926" y="3735355"/>
            <a:ext cx="311952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83D39D-C6CE-4447-ACF2-E558582C8D37}"/>
              </a:ext>
            </a:extLst>
          </p:cNvPr>
          <p:cNvCxnSpPr>
            <a:cxnSpLocks/>
          </p:cNvCxnSpPr>
          <p:nvPr/>
        </p:nvCxnSpPr>
        <p:spPr>
          <a:xfrm>
            <a:off x="2469514" y="4755502"/>
            <a:ext cx="311952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815C4AF-1388-4441-B107-A6D37372C49F}"/>
              </a:ext>
            </a:extLst>
          </p:cNvPr>
          <p:cNvCxnSpPr>
            <a:cxnSpLocks/>
          </p:cNvCxnSpPr>
          <p:nvPr/>
        </p:nvCxnSpPr>
        <p:spPr>
          <a:xfrm>
            <a:off x="6008926" y="4755502"/>
            <a:ext cx="311952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59B5911-8A5B-4B8E-8D5C-A984FE3D1F2F}"/>
                  </a:ext>
                </a:extLst>
              </p:cNvPr>
              <p:cNvSpPr txBox="1"/>
              <p:nvPr/>
            </p:nvSpPr>
            <p:spPr>
              <a:xfrm>
                <a:off x="1774396" y="1063595"/>
                <a:ext cx="5791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59B5911-8A5B-4B8E-8D5C-A984FE3D1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396" y="1063595"/>
                <a:ext cx="579120" cy="400110"/>
              </a:xfrm>
              <a:prstGeom prst="rect">
                <a:avLst/>
              </a:prstGeom>
              <a:blipFill>
                <a:blip r:embed="rId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9429C7A-95B5-4A4D-8741-23E6D9ECCC88}"/>
                  </a:ext>
                </a:extLst>
              </p:cNvPr>
              <p:cNvSpPr txBox="1"/>
              <p:nvPr/>
            </p:nvSpPr>
            <p:spPr>
              <a:xfrm>
                <a:off x="1726502" y="2480614"/>
                <a:ext cx="5791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9429C7A-95B5-4A4D-8741-23E6D9ECC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502" y="2480614"/>
                <a:ext cx="579120" cy="400110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1DA3B0E-58E2-4B86-9E24-FF6BA1B6B327}"/>
                  </a:ext>
                </a:extLst>
              </p:cNvPr>
              <p:cNvSpPr txBox="1"/>
              <p:nvPr/>
            </p:nvSpPr>
            <p:spPr>
              <a:xfrm>
                <a:off x="1754667" y="4171567"/>
                <a:ext cx="5791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1DA3B0E-58E2-4B86-9E24-FF6BA1B6B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667" y="4171567"/>
                <a:ext cx="579120" cy="400110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3D1010D-E4A3-4E10-91B3-EC3E6B4A473F}"/>
                  </a:ext>
                </a:extLst>
              </p:cNvPr>
              <p:cNvSpPr txBox="1"/>
              <p:nvPr/>
            </p:nvSpPr>
            <p:spPr>
              <a:xfrm>
                <a:off x="8965549" y="1977088"/>
                <a:ext cx="5791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3D1010D-E4A3-4E10-91B3-EC3E6B4A4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5549" y="1977088"/>
                <a:ext cx="579120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BDA8AD-D449-4D96-B2DA-8B81708EB229}"/>
                  </a:ext>
                </a:extLst>
              </p:cNvPr>
              <p:cNvSpPr txBox="1"/>
              <p:nvPr/>
            </p:nvSpPr>
            <p:spPr>
              <a:xfrm>
                <a:off x="5362822" y="1977088"/>
                <a:ext cx="5791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BDA8AD-D449-4D96-B2DA-8B81708EB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822" y="1977088"/>
                <a:ext cx="579120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21E0B2B-3731-4403-9930-9B2DA01759BD}"/>
                  </a:ext>
                </a:extLst>
              </p:cNvPr>
              <p:cNvSpPr txBox="1"/>
              <p:nvPr/>
            </p:nvSpPr>
            <p:spPr>
              <a:xfrm>
                <a:off x="5362822" y="3549166"/>
                <a:ext cx="5791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21E0B2B-3731-4403-9930-9B2DA0175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822" y="3549166"/>
                <a:ext cx="579120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16E41FD-A76A-40E4-9D3F-849C2D66AD6F}"/>
                  </a:ext>
                </a:extLst>
              </p:cNvPr>
              <p:cNvSpPr txBox="1"/>
              <p:nvPr/>
            </p:nvSpPr>
            <p:spPr>
              <a:xfrm>
                <a:off x="8983655" y="3535300"/>
                <a:ext cx="5791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16E41FD-A76A-40E4-9D3F-849C2D66A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3655" y="3535300"/>
                <a:ext cx="579120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6158C9E-7081-44FC-AFEB-54535D8001CC}"/>
                  </a:ext>
                </a:extLst>
              </p:cNvPr>
              <p:cNvSpPr txBox="1"/>
              <p:nvPr/>
            </p:nvSpPr>
            <p:spPr>
              <a:xfrm>
                <a:off x="5362822" y="4546211"/>
                <a:ext cx="5791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6158C9E-7081-44FC-AFEB-54535D800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822" y="4546211"/>
                <a:ext cx="579120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5523D73-608D-4A12-8787-AE1FF5387AD7}"/>
                  </a:ext>
                </a:extLst>
              </p:cNvPr>
              <p:cNvSpPr txBox="1"/>
              <p:nvPr/>
            </p:nvSpPr>
            <p:spPr>
              <a:xfrm>
                <a:off x="8965549" y="4574606"/>
                <a:ext cx="5791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5523D73-608D-4A12-8787-AE1FF5387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5549" y="4574606"/>
                <a:ext cx="579120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50F098A-9C21-4E4A-B497-97891914C356}"/>
              </a:ext>
            </a:extLst>
          </p:cNvPr>
          <p:cNvCxnSpPr>
            <a:cxnSpLocks/>
          </p:cNvCxnSpPr>
          <p:nvPr/>
        </p:nvCxnSpPr>
        <p:spPr>
          <a:xfrm>
            <a:off x="6003453" y="1263650"/>
            <a:ext cx="326976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BB472D-B8A2-41B1-B821-7D8C7AB13AF8}"/>
              </a:ext>
            </a:extLst>
          </p:cNvPr>
          <p:cNvCxnSpPr>
            <a:cxnSpLocks/>
          </p:cNvCxnSpPr>
          <p:nvPr/>
        </p:nvCxnSpPr>
        <p:spPr>
          <a:xfrm>
            <a:off x="6013613" y="2749550"/>
            <a:ext cx="326976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F48267A-975F-4121-9E98-E6433FC086EF}"/>
                  </a:ext>
                </a:extLst>
              </p:cNvPr>
              <p:cNvSpPr txBox="1"/>
              <p:nvPr/>
            </p:nvSpPr>
            <p:spPr>
              <a:xfrm>
                <a:off x="9239544" y="1020205"/>
                <a:ext cx="5791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F48267A-975F-4121-9E98-E6433FC08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544" y="1020205"/>
                <a:ext cx="579120" cy="400110"/>
              </a:xfrm>
              <a:prstGeom prst="rect">
                <a:avLst/>
              </a:prstGeom>
              <a:blipFill>
                <a:blip r:embed="rId1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0523947-C480-4391-A5C4-AD895575046D}"/>
                  </a:ext>
                </a:extLst>
              </p:cNvPr>
              <p:cNvSpPr txBox="1"/>
              <p:nvPr/>
            </p:nvSpPr>
            <p:spPr>
              <a:xfrm>
                <a:off x="9273215" y="4110864"/>
                <a:ext cx="5791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𝑇𝑋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0523947-C480-4391-A5C4-AD8955750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3215" y="4110864"/>
                <a:ext cx="579120" cy="400110"/>
              </a:xfrm>
              <a:prstGeom prst="rect">
                <a:avLst/>
              </a:prstGeom>
              <a:blipFill>
                <a:blip r:embed="rId1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C51C5C7-A765-4E51-AC6C-94DD01AE3963}"/>
                  </a:ext>
                </a:extLst>
              </p:cNvPr>
              <p:cNvSpPr txBox="1"/>
              <p:nvPr/>
            </p:nvSpPr>
            <p:spPr>
              <a:xfrm>
                <a:off x="9239544" y="2480614"/>
                <a:ext cx="5791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𝐼𝑁𝑉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C51C5C7-A765-4E51-AC6C-94DD01AE3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544" y="2480614"/>
                <a:ext cx="579120" cy="400110"/>
              </a:xfrm>
              <a:prstGeom prst="rect">
                <a:avLst/>
              </a:prstGeom>
              <a:blipFill>
                <a:blip r:embed="rId1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A61AF75-1C4E-4A3A-9AF2-1513624B50CB}"/>
              </a:ext>
            </a:extLst>
          </p:cNvPr>
          <p:cNvCxnSpPr>
            <a:cxnSpLocks/>
          </p:cNvCxnSpPr>
          <p:nvPr/>
        </p:nvCxnSpPr>
        <p:spPr>
          <a:xfrm>
            <a:off x="3668622" y="665959"/>
            <a:ext cx="0" cy="525898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A71CA73-2AD1-4D14-A01B-8BF5FD1BF86B}"/>
              </a:ext>
            </a:extLst>
          </p:cNvPr>
          <p:cNvCxnSpPr>
            <a:cxnSpLocks/>
          </p:cNvCxnSpPr>
          <p:nvPr/>
        </p:nvCxnSpPr>
        <p:spPr>
          <a:xfrm>
            <a:off x="4113750" y="388024"/>
            <a:ext cx="3065" cy="5521916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1AEF5EB-4A45-41A3-8C5B-F00C29E55911}"/>
                  </a:ext>
                </a:extLst>
              </p:cNvPr>
              <p:cNvSpPr txBox="1"/>
              <p:nvPr/>
            </p:nvSpPr>
            <p:spPr>
              <a:xfrm>
                <a:off x="2778822" y="351602"/>
                <a:ext cx="5791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1AEF5EB-4A45-41A3-8C5B-F00C29E55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822" y="351602"/>
                <a:ext cx="579120" cy="3231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FCDDECA-DCF9-4A50-A3A8-2FCF95FEF799}"/>
                  </a:ext>
                </a:extLst>
              </p:cNvPr>
              <p:cNvSpPr txBox="1"/>
              <p:nvPr/>
            </p:nvSpPr>
            <p:spPr>
              <a:xfrm>
                <a:off x="2999738" y="-8188"/>
                <a:ext cx="5791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FCDDECA-DCF9-4A50-A3A8-2FCF95FEF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738" y="-8188"/>
                <a:ext cx="579120" cy="3231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46679A2-787D-421D-8FD6-D13A44D0F81E}"/>
              </a:ext>
            </a:extLst>
          </p:cNvPr>
          <p:cNvCxnSpPr>
            <a:cxnSpLocks/>
          </p:cNvCxnSpPr>
          <p:nvPr/>
        </p:nvCxnSpPr>
        <p:spPr>
          <a:xfrm>
            <a:off x="7198928" y="604856"/>
            <a:ext cx="19522" cy="5328891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69B616E-BD89-4092-9A91-CF3EE571ED0C}"/>
              </a:ext>
            </a:extLst>
          </p:cNvPr>
          <p:cNvCxnSpPr>
            <a:cxnSpLocks/>
          </p:cNvCxnSpPr>
          <p:nvPr/>
        </p:nvCxnSpPr>
        <p:spPr>
          <a:xfrm>
            <a:off x="7638334" y="363894"/>
            <a:ext cx="0" cy="5569853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69C85EC-255B-4B86-8571-B51608FA25D0}"/>
              </a:ext>
            </a:extLst>
          </p:cNvPr>
          <p:cNvCxnSpPr>
            <a:cxnSpLocks/>
          </p:cNvCxnSpPr>
          <p:nvPr/>
        </p:nvCxnSpPr>
        <p:spPr>
          <a:xfrm>
            <a:off x="2474988" y="674767"/>
            <a:ext cx="1164424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B598B57-F718-4184-A0BB-09A7B7F2A088}"/>
              </a:ext>
            </a:extLst>
          </p:cNvPr>
          <p:cNvCxnSpPr>
            <a:cxnSpLocks/>
          </p:cNvCxnSpPr>
          <p:nvPr/>
        </p:nvCxnSpPr>
        <p:spPr>
          <a:xfrm>
            <a:off x="2469514" y="351602"/>
            <a:ext cx="164730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2468B99-B255-48B2-9142-499882D06595}"/>
                  </a:ext>
                </a:extLst>
              </p:cNvPr>
              <p:cNvSpPr txBox="1"/>
              <p:nvPr/>
            </p:nvSpPr>
            <p:spPr>
              <a:xfrm>
                <a:off x="6328056" y="363894"/>
                <a:ext cx="5791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2468B99-B255-48B2-9142-499882D06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056" y="363894"/>
                <a:ext cx="579120" cy="3231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75211DA-D27A-4D6B-930F-67510A7A93C5}"/>
                  </a:ext>
                </a:extLst>
              </p:cNvPr>
              <p:cNvSpPr txBox="1"/>
              <p:nvPr/>
            </p:nvSpPr>
            <p:spPr>
              <a:xfrm>
                <a:off x="6548972" y="4104"/>
                <a:ext cx="5791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75211DA-D27A-4D6B-930F-67510A7A9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972" y="4104"/>
                <a:ext cx="579120" cy="3231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4085AA1-9E1B-4AC9-B422-1D5C6A38EF8F}"/>
              </a:ext>
            </a:extLst>
          </p:cNvPr>
          <p:cNvCxnSpPr>
            <a:cxnSpLocks/>
          </p:cNvCxnSpPr>
          <p:nvPr/>
        </p:nvCxnSpPr>
        <p:spPr>
          <a:xfrm>
            <a:off x="6024222" y="687059"/>
            <a:ext cx="1164424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3CEBC75-0508-497B-813D-FFD06ADF5C2E}"/>
              </a:ext>
            </a:extLst>
          </p:cNvPr>
          <p:cNvCxnSpPr>
            <a:cxnSpLocks/>
          </p:cNvCxnSpPr>
          <p:nvPr/>
        </p:nvCxnSpPr>
        <p:spPr>
          <a:xfrm>
            <a:off x="6024222" y="363894"/>
            <a:ext cx="161411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710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16239539-9EE6-4462-A04C-C1C083A86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3075" y="3171825"/>
            <a:ext cx="1085850" cy="51435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A2BF29D-0126-4E11-BC2C-D6FADBA160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62600" y="2145665"/>
            <a:ext cx="1076325" cy="51435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92751FC-EC79-47C0-8403-D20BAC79FB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62600" y="4264025"/>
            <a:ext cx="1076325" cy="51435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A3AE1C4-1D2F-4498-8C91-67BD5FDECE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1202" y="2160905"/>
            <a:ext cx="1057275" cy="104775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0E05E09-161E-4419-B006-555555F008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81202" y="3293745"/>
            <a:ext cx="1123950" cy="18097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2F369D77-1426-4143-B2B9-AAD48DC6EFA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114539" y="4264025"/>
            <a:ext cx="105727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482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C3CE775D-1179-4F4B-84CE-FB0BB1AEB9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8497" y="1150620"/>
            <a:ext cx="1152525" cy="8382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770E90C-6577-4AF8-A8AC-F7041477A5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28012" y="2370453"/>
            <a:ext cx="1133475" cy="8382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BE785DF-A93A-42DD-9BDD-C6CD410722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18496" y="3587114"/>
            <a:ext cx="1152525" cy="8382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B7F13A06-DF9F-46CF-B121-8144801315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19126" y="1163855"/>
            <a:ext cx="1152525" cy="762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36976F5A-6A1D-4D3F-AD45-30D1CD7587F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27060" y="2383716"/>
            <a:ext cx="1152525" cy="14287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F693BE74-05FF-47DF-A18F-F0F96FC614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931089" y="3839526"/>
            <a:ext cx="1152525" cy="33337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A48EE08-5BB7-4F4A-A42E-118551813A28}"/>
              </a:ext>
            </a:extLst>
          </p:cNvPr>
          <p:cNvCxnSpPr>
            <a:cxnSpLocks/>
          </p:cNvCxnSpPr>
          <p:nvPr/>
        </p:nvCxnSpPr>
        <p:spPr>
          <a:xfrm flipH="1" flipV="1">
            <a:off x="3218496" y="605307"/>
            <a:ext cx="4758" cy="402003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5CAE909-24A5-4140-A4EE-077201D7E91C}"/>
              </a:ext>
            </a:extLst>
          </p:cNvPr>
          <p:cNvCxnSpPr>
            <a:cxnSpLocks/>
          </p:cNvCxnSpPr>
          <p:nvPr/>
        </p:nvCxnSpPr>
        <p:spPr>
          <a:xfrm flipH="1" flipV="1">
            <a:off x="4910110" y="605307"/>
            <a:ext cx="20982" cy="402003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615F2E-86B3-4B4B-92E5-4083AA9E2A58}"/>
              </a:ext>
            </a:extLst>
          </p:cNvPr>
          <p:cNvCxnSpPr>
            <a:cxnSpLocks/>
          </p:cNvCxnSpPr>
          <p:nvPr/>
        </p:nvCxnSpPr>
        <p:spPr>
          <a:xfrm>
            <a:off x="3218496" y="1988820"/>
            <a:ext cx="3017712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A83B04-C4D9-4ADC-9180-5C218E0258EB}"/>
              </a:ext>
            </a:extLst>
          </p:cNvPr>
          <p:cNvCxnSpPr>
            <a:cxnSpLocks/>
          </p:cNvCxnSpPr>
          <p:nvPr/>
        </p:nvCxnSpPr>
        <p:spPr>
          <a:xfrm flipV="1">
            <a:off x="3218496" y="3206040"/>
            <a:ext cx="3017712" cy="261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3C9CE4-F9AC-443E-B58E-9F84A49CD4A8}"/>
              </a:ext>
            </a:extLst>
          </p:cNvPr>
          <p:cNvCxnSpPr>
            <a:cxnSpLocks/>
          </p:cNvCxnSpPr>
          <p:nvPr/>
        </p:nvCxnSpPr>
        <p:spPr>
          <a:xfrm flipV="1">
            <a:off x="3218496" y="3984939"/>
            <a:ext cx="3078672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29771AF-E270-4A74-AB22-5846BE326B87}"/>
              </a:ext>
            </a:extLst>
          </p:cNvPr>
          <p:cNvCxnSpPr>
            <a:cxnSpLocks/>
          </p:cNvCxnSpPr>
          <p:nvPr/>
        </p:nvCxnSpPr>
        <p:spPr>
          <a:xfrm>
            <a:off x="3714342" y="975360"/>
            <a:ext cx="0" cy="371856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1BE88E1-738B-4D48-B12A-144B5BE6B5F7}"/>
              </a:ext>
            </a:extLst>
          </p:cNvPr>
          <p:cNvCxnSpPr>
            <a:cxnSpLocks/>
          </p:cNvCxnSpPr>
          <p:nvPr/>
        </p:nvCxnSpPr>
        <p:spPr>
          <a:xfrm>
            <a:off x="3877537" y="838200"/>
            <a:ext cx="0" cy="385572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403DEE2-04F6-456E-AD4A-17B9E400F838}"/>
              </a:ext>
            </a:extLst>
          </p:cNvPr>
          <p:cNvCxnSpPr>
            <a:cxnSpLocks/>
          </p:cNvCxnSpPr>
          <p:nvPr/>
        </p:nvCxnSpPr>
        <p:spPr>
          <a:xfrm>
            <a:off x="5426937" y="975360"/>
            <a:ext cx="0" cy="371856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97DA25C-892D-4C09-A9C1-5205A7ABB9EC}"/>
              </a:ext>
            </a:extLst>
          </p:cNvPr>
          <p:cNvCxnSpPr>
            <a:cxnSpLocks/>
          </p:cNvCxnSpPr>
          <p:nvPr/>
        </p:nvCxnSpPr>
        <p:spPr>
          <a:xfrm>
            <a:off x="5567145" y="838200"/>
            <a:ext cx="0" cy="385572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E1A4FBF-E9D8-477B-9927-581BDC87D9BC}"/>
                  </a:ext>
                </a:extLst>
              </p:cNvPr>
              <p:cNvSpPr txBox="1"/>
              <p:nvPr/>
            </p:nvSpPr>
            <p:spPr>
              <a:xfrm>
                <a:off x="3176293" y="770932"/>
                <a:ext cx="579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E1A4FBF-E9D8-477B-9927-581BDC87D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293" y="770932"/>
                <a:ext cx="579120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2CB4B8C-FB6C-4B0F-ABAE-51E33BA75B29}"/>
                  </a:ext>
                </a:extLst>
              </p:cNvPr>
              <p:cNvSpPr txBox="1"/>
              <p:nvPr/>
            </p:nvSpPr>
            <p:spPr>
              <a:xfrm>
                <a:off x="3298417" y="507545"/>
                <a:ext cx="579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2CB4B8C-FB6C-4B0F-ABAE-51E33BA75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417" y="507545"/>
                <a:ext cx="579120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E1475CF-57FA-4CF0-AA73-FAD4A5DF44D4}"/>
              </a:ext>
            </a:extLst>
          </p:cNvPr>
          <p:cNvCxnSpPr>
            <a:cxnSpLocks/>
          </p:cNvCxnSpPr>
          <p:nvPr/>
        </p:nvCxnSpPr>
        <p:spPr>
          <a:xfrm>
            <a:off x="3267667" y="1054693"/>
            <a:ext cx="39637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B8D9346-0566-4350-B358-CE51531E1C22}"/>
              </a:ext>
            </a:extLst>
          </p:cNvPr>
          <p:cNvCxnSpPr>
            <a:cxnSpLocks/>
          </p:cNvCxnSpPr>
          <p:nvPr/>
        </p:nvCxnSpPr>
        <p:spPr>
          <a:xfrm>
            <a:off x="3264525" y="768365"/>
            <a:ext cx="613012" cy="256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4F9E899-F6EC-4B5F-80C3-B4B6FDB92DF9}"/>
                  </a:ext>
                </a:extLst>
              </p:cNvPr>
              <p:cNvSpPr txBox="1"/>
              <p:nvPr/>
            </p:nvSpPr>
            <p:spPr>
              <a:xfrm>
                <a:off x="4867487" y="745315"/>
                <a:ext cx="579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4F9E899-F6EC-4B5F-80C3-B4B6FDB92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487" y="745315"/>
                <a:ext cx="579120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16C4F7-DF9D-4CAA-BED4-D263AADA543E}"/>
                  </a:ext>
                </a:extLst>
              </p:cNvPr>
              <p:cNvSpPr txBox="1"/>
              <p:nvPr/>
            </p:nvSpPr>
            <p:spPr>
              <a:xfrm>
                <a:off x="4989611" y="481928"/>
                <a:ext cx="579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16C4F7-DF9D-4CAA-BED4-D263AADA5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611" y="481928"/>
                <a:ext cx="579120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B5D5EEC-418E-4852-BCAA-6652DCC94526}"/>
              </a:ext>
            </a:extLst>
          </p:cNvPr>
          <p:cNvCxnSpPr>
            <a:cxnSpLocks/>
          </p:cNvCxnSpPr>
          <p:nvPr/>
        </p:nvCxnSpPr>
        <p:spPr>
          <a:xfrm>
            <a:off x="4958861" y="1029076"/>
            <a:ext cx="39637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62DC9E-1789-4681-A888-7C37001666F4}"/>
              </a:ext>
            </a:extLst>
          </p:cNvPr>
          <p:cNvCxnSpPr>
            <a:cxnSpLocks/>
          </p:cNvCxnSpPr>
          <p:nvPr/>
        </p:nvCxnSpPr>
        <p:spPr>
          <a:xfrm>
            <a:off x="4955719" y="742748"/>
            <a:ext cx="613012" cy="256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508B4AE-9D5F-4FD1-BDD9-8FD0E8154D56}"/>
                  </a:ext>
                </a:extLst>
              </p:cNvPr>
              <p:cNvSpPr txBox="1"/>
              <p:nvPr/>
            </p:nvSpPr>
            <p:spPr>
              <a:xfrm>
                <a:off x="6096000" y="1850320"/>
                <a:ext cx="579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508B4AE-9D5F-4FD1-BDD9-8FD0E8154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850320"/>
                <a:ext cx="579120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3952FD2-B698-4E6E-8C5C-B560EC4DEB20}"/>
                  </a:ext>
                </a:extLst>
              </p:cNvPr>
              <p:cNvSpPr txBox="1"/>
              <p:nvPr/>
            </p:nvSpPr>
            <p:spPr>
              <a:xfrm>
                <a:off x="6139715" y="3054065"/>
                <a:ext cx="579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3952FD2-B698-4E6E-8C5C-B560EC4DE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715" y="3054065"/>
                <a:ext cx="579120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D043A07-611A-4C45-AE4A-EC401E54ED32}"/>
                  </a:ext>
                </a:extLst>
              </p:cNvPr>
              <p:cNvSpPr txBox="1"/>
              <p:nvPr/>
            </p:nvSpPr>
            <p:spPr>
              <a:xfrm>
                <a:off x="6182974" y="3846439"/>
                <a:ext cx="579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D043A07-611A-4C45-AE4A-EC401E54E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974" y="3846439"/>
                <a:ext cx="579120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B11645B-85BD-4A8D-B87D-B65BC02C763A}"/>
                  </a:ext>
                </a:extLst>
              </p:cNvPr>
              <p:cNvSpPr txBox="1"/>
              <p:nvPr/>
            </p:nvSpPr>
            <p:spPr>
              <a:xfrm>
                <a:off x="2576118" y="1022314"/>
                <a:ext cx="579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B11645B-85BD-4A8D-B87D-B65BC02C7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118" y="1022314"/>
                <a:ext cx="579120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4FE7B4F-D04E-4A6B-89FF-10E88B06B23D}"/>
                  </a:ext>
                </a:extLst>
              </p:cNvPr>
              <p:cNvSpPr txBox="1"/>
              <p:nvPr/>
            </p:nvSpPr>
            <p:spPr>
              <a:xfrm>
                <a:off x="2619707" y="2257409"/>
                <a:ext cx="579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4FE7B4F-D04E-4A6B-89FF-10E88B06B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707" y="2257409"/>
                <a:ext cx="579120" cy="27699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2459208-7798-405D-B444-48285BF1F5F6}"/>
                  </a:ext>
                </a:extLst>
              </p:cNvPr>
              <p:cNvSpPr txBox="1"/>
              <p:nvPr/>
            </p:nvSpPr>
            <p:spPr>
              <a:xfrm>
                <a:off x="2654307" y="3479978"/>
                <a:ext cx="579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2459208-7798-405D-B444-48285BF1F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307" y="3479978"/>
                <a:ext cx="579120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FEB98A7-95C0-4F8B-87AF-1350A980AEF9}"/>
                  </a:ext>
                </a:extLst>
              </p:cNvPr>
              <p:cNvSpPr txBox="1"/>
              <p:nvPr/>
            </p:nvSpPr>
            <p:spPr>
              <a:xfrm>
                <a:off x="6118212" y="1029076"/>
                <a:ext cx="579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FEB98A7-95C0-4F8B-87AF-1350A980A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8212" y="1029076"/>
                <a:ext cx="579120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CEAABEC-39E1-4CD1-88DE-FB719B657A12}"/>
                  </a:ext>
                </a:extLst>
              </p:cNvPr>
              <p:cNvSpPr txBox="1"/>
              <p:nvPr/>
            </p:nvSpPr>
            <p:spPr>
              <a:xfrm>
                <a:off x="6096000" y="3475106"/>
                <a:ext cx="579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𝑇𝑋</m:t>
                          </m:r>
                        </m:sub>
                      </m:sSub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CEAABEC-39E1-4CD1-88DE-FB719B657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475106"/>
                <a:ext cx="579120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6AFBF20-95A7-4A87-957C-AC069EFEC825}"/>
                  </a:ext>
                </a:extLst>
              </p:cNvPr>
              <p:cNvSpPr txBox="1"/>
              <p:nvPr/>
            </p:nvSpPr>
            <p:spPr>
              <a:xfrm>
                <a:off x="6139715" y="2257887"/>
                <a:ext cx="579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𝐼𝑁𝑉</m:t>
                          </m:r>
                        </m:sub>
                      </m:sSub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6AFBF20-95A7-4A87-957C-AC069EFEC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715" y="2257887"/>
                <a:ext cx="579120" cy="27699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3A507BBE-0606-4A41-9891-6C148A5146A4}"/>
              </a:ext>
            </a:extLst>
          </p:cNvPr>
          <p:cNvCxnSpPr>
            <a:cxnSpLocks/>
          </p:cNvCxnSpPr>
          <p:nvPr/>
        </p:nvCxnSpPr>
        <p:spPr>
          <a:xfrm flipV="1">
            <a:off x="4825460" y="1470131"/>
            <a:ext cx="198120" cy="86360"/>
          </a:xfrm>
          <a:prstGeom prst="curvedConnector3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00E73AB6-5E9E-409D-8296-99CBCAE4D5B8}"/>
              </a:ext>
            </a:extLst>
          </p:cNvPr>
          <p:cNvCxnSpPr>
            <a:cxnSpLocks/>
          </p:cNvCxnSpPr>
          <p:nvPr/>
        </p:nvCxnSpPr>
        <p:spPr>
          <a:xfrm flipV="1">
            <a:off x="4825460" y="1512041"/>
            <a:ext cx="203200" cy="88900"/>
          </a:xfrm>
          <a:prstGeom prst="curvedConnector3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D4532540-5422-40F0-8647-CE393AA9217B}"/>
              </a:ext>
            </a:extLst>
          </p:cNvPr>
          <p:cNvCxnSpPr>
            <a:cxnSpLocks/>
          </p:cNvCxnSpPr>
          <p:nvPr/>
        </p:nvCxnSpPr>
        <p:spPr>
          <a:xfrm flipV="1">
            <a:off x="4830540" y="2812693"/>
            <a:ext cx="198120" cy="86360"/>
          </a:xfrm>
          <a:prstGeom prst="curvedConnector3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E44DEC90-4B16-454A-BDCC-E897E075DC43}"/>
              </a:ext>
            </a:extLst>
          </p:cNvPr>
          <p:cNvCxnSpPr>
            <a:cxnSpLocks/>
          </p:cNvCxnSpPr>
          <p:nvPr/>
        </p:nvCxnSpPr>
        <p:spPr>
          <a:xfrm flipV="1">
            <a:off x="4830540" y="2854603"/>
            <a:ext cx="203200" cy="88900"/>
          </a:xfrm>
          <a:prstGeom prst="curvedConnector3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095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51389DC-1771-46AC-94CB-8F44B1346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8975" y="1109662"/>
            <a:ext cx="573405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095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76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16</cp:revision>
  <dcterms:created xsi:type="dcterms:W3CDTF">2021-06-22T07:23:06Z</dcterms:created>
  <dcterms:modified xsi:type="dcterms:W3CDTF">2022-02-24T08:02:41Z</dcterms:modified>
</cp:coreProperties>
</file>