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6" r:id="rId8"/>
    <p:sldId id="265" r:id="rId9"/>
    <p:sldId id="264" r:id="rId10"/>
    <p:sldId id="269" r:id="rId11"/>
    <p:sldId id="267" r:id="rId12"/>
    <p:sldId id="27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48F08-1CC4-4257-86F9-7EF53980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649F6C-5AAC-44C4-A58F-1F9359C0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2CF817-301B-418D-91D1-096D8E75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D2C9B1-9125-4D4F-BF80-402D8A9F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FC8C51-3510-48F1-B57F-94D6C44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79866E-F731-4C03-9B4C-EB622E97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B2B1BD-2921-415B-AE28-9FB0415B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052122-A7F0-4D19-8B52-34F2333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D10118-33EB-4A27-BCE3-011F91CE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7F9DFF-24FB-4B63-A6E4-656AD8C9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F63C44-8DED-4B56-9E6E-F36E34E45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FACAD8-273A-436F-AC13-05DD5672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EACA39-8930-4A7E-8FA5-531F7C63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C3099F-24AE-4E77-871E-F36B4958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50EB20-67C5-44E6-93B2-B3280A39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CC9C83-FF22-427A-A22F-EC91CF18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452E7D-2A93-479E-BBA2-E5E3EE7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4140E0-81C7-43B1-84E0-7C4EECF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0EF359-FA20-45C2-AEA4-21A1C0C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2A2D9F-F057-4A33-924A-FE053E1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4C473-B9A4-4D33-8DBC-8CBBBF4A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810672-891D-487C-B163-276384F9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B55FE2-0366-43B2-9B12-B52A7E75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0022D6-DCA3-45DF-92C4-68AAB1FC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EE83F5-1F22-464A-B67A-1F3B469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CD06D-FB9E-427F-9845-7C20C893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C023D-EE4A-4BAD-B2AA-523625AAA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ED3855-7B2F-403D-A70D-E60AF1FD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0FA8CD-8DD6-49C7-A0EE-C3021B4C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44F5BB-8EDB-42BF-B1C0-54B46346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ED6889-48AB-40A1-978D-081F39C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F1363F-2E14-4860-90EC-50842D48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3A50B2-AF83-4F3D-94F6-F0180DCD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76347F-1F45-4FA6-B93C-BDAA1B85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A7418A-C7FC-41E3-856D-3CB0EBC7F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C7B800-3B77-40CF-9B6D-75EBE1897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4E277C-B8B2-4462-86BD-ADB441B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E71C7A5-C9CA-41A1-84CE-33FF35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9B943FB-D203-4E85-82F5-8061CFE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32272E-DBAC-4B3B-BB11-B2A44F19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7B67455-7425-41EB-865A-16E772A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853ECC-3ECD-4A73-A55F-F1023621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1A771E-1B5A-450E-A445-0BD85E50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2AA67C1-B3E7-4B26-B8CB-23274FF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6A2F718-7844-451C-8F5E-FCC58DEA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F4C5E5-996C-4407-B8DE-D5F87F27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B1863-E55E-4FA0-8A81-C03BA3D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6A82C-ABEB-4931-B15B-E7CA1DB9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069B7D-C9A3-4261-9910-948328EB1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542D33-24A6-411B-9515-4C50E554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4003FA-B85A-4425-BC15-9D44F0F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1E9CAE-9873-4275-BE5E-C4D818BF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4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EE66CF-5B15-4665-B88D-8FF3C7E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A88727E-0073-40B2-A40A-E70E39C2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ADE440-50FA-4602-A837-6A974D3E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5A2094-7558-4D13-97F1-AAF5395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9A0E7E-18E3-44A4-98FB-788EAB6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EA62E2-E268-4188-A6B9-25A467D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F53C09-BB2C-4BDF-BD24-CD5343FA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1CED8E-6351-4014-809D-D7163039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273CD8-2553-444B-BF89-9F156D3A9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CA88-6417-47DF-91DF-435AC3B9C6FC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DC110-9DDA-42C7-B57D-6A2EC62D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95DB9B-63AE-4BDA-B6B8-44253EDD4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6FBD-E65C-4749-B943-588E6B27E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products/detail/united-chemi-con/EKXJ221ELL101MK25S/3528962" TargetMode="External"/><Relationship Id="rId2" Type="http://schemas.openxmlformats.org/officeDocument/2006/relationships/hyperlink" Target="https://www.digikey.com/en/products/detail/koa-speer-electronics-inc/CF1-4C102J/13537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m/en/products/detail/yageo/CC0100KRX5R4BB102/1149037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2EB7817-E168-4C54-A112-A79DDCDB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71D808-9D4E-487E-A6A2-BA30C76D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>
            <a:normAutofit/>
          </a:bodyPr>
          <a:lstStyle/>
          <a:p>
            <a:pPr algn="l"/>
            <a:r>
              <a:rPr lang="tr-TR" sz="5500" dirty="0"/>
              <a:t>EE463-Term Project</a:t>
            </a:r>
            <a:br>
              <a:rPr lang="tr-TR" sz="5500" dirty="0"/>
            </a:br>
            <a:br>
              <a:rPr lang="tr-TR" sz="5500" dirty="0"/>
            </a:br>
            <a:r>
              <a:rPr lang="tr-TR" sz="5500" dirty="0"/>
              <a:t>Kardeşler Elektronik A.Ş. </a:t>
            </a:r>
            <a:br>
              <a:rPr lang="en-US" sz="5500" dirty="0"/>
            </a:br>
            <a:endParaRPr lang="en-US" sz="5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ABCA8B0-023B-46E0-9179-7544C5DC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50" y="4965613"/>
            <a:ext cx="5866189" cy="921039"/>
          </a:xfrm>
        </p:spPr>
        <p:txBody>
          <a:bodyPr>
            <a:normAutofit/>
          </a:bodyPr>
          <a:lstStyle/>
          <a:p>
            <a:pPr algn="l"/>
            <a:r>
              <a:rPr lang="tr-TR" sz="1300" dirty="0"/>
              <a:t>	Emin Ün 		2167476	</a:t>
            </a:r>
          </a:p>
          <a:p>
            <a:pPr algn="l"/>
            <a:r>
              <a:rPr lang="tr-TR" sz="1300" dirty="0"/>
              <a:t>	Enes Canbolat 	2231546	</a:t>
            </a:r>
          </a:p>
          <a:p>
            <a:pPr algn="l"/>
            <a:r>
              <a:rPr lang="tr-TR" sz="1300" dirty="0"/>
              <a:t>	Berkay Uzun 		2263812	</a:t>
            </a:r>
            <a:endParaRPr lang="en-US" sz="1300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358AEE7-96E5-490E-93E2-263A0D51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7333E937-8BE2-4875-B05C-F41CEA36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66" y="3587960"/>
            <a:ext cx="2996453" cy="2374689"/>
          </a:xfrm>
          <a:prstGeom prst="rect">
            <a:avLst/>
          </a:prstGeom>
          <a:effectLst>
            <a:outerShdw sx="1000" sy="1000" rotWithShape="0">
              <a:prstClr val="black"/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BE446B7-3D97-4D16-BAD8-5B05502E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25" y="891540"/>
            <a:ext cx="2823604" cy="2385945"/>
          </a:xfrm>
          <a:prstGeom prst="rect">
            <a:avLst/>
          </a:prstGeom>
          <a:effectLst>
            <a:outerShdw sx="1000" sy="1000" rotWithShape="0">
              <a:prstClr val="black"/>
            </a:outerShdw>
          </a:effec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69C135BD-BBC9-4653-A4D3-3A8B246B93E8}"/>
              </a:ext>
            </a:extLst>
          </p:cNvPr>
          <p:cNvSpPr/>
          <p:nvPr/>
        </p:nvSpPr>
        <p:spPr>
          <a:xfrm>
            <a:off x="2455819" y="3690610"/>
            <a:ext cx="1619031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b="1" spc="50" dirty="0">
                <a:ln w="0">
                  <a:solidFill>
                    <a:schemeClr val="tx1"/>
                  </a:solidFill>
                </a:ln>
                <a:solidFill>
                  <a:schemeClr val="bg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#since1998</a:t>
            </a:r>
            <a:endParaRPr lang="tr-TR" sz="2000" b="1" cap="none" spc="50" dirty="0">
              <a:ln w="0">
                <a:solidFill>
                  <a:schemeClr val="tx1"/>
                </a:solidFill>
              </a:ln>
              <a:solidFill>
                <a:schemeClr val="bg2">
                  <a:lumMod val="7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81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676983-0B02-4539-8B92-CBE8E6EA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MOSFET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Diode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6D88A08-6E93-40AA-AC52-09A5D319F0BD}"/>
              </a:ext>
            </a:extLst>
          </p:cNvPr>
          <p:cNvSpPr/>
          <p:nvPr/>
        </p:nvSpPr>
        <p:spPr>
          <a:xfrm>
            <a:off x="2471320" y="265538"/>
            <a:ext cx="72493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COMPONENT SELECTION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4BB40EA-D5BF-4402-B2A5-0B499554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39" y="2389696"/>
            <a:ext cx="7710986" cy="71545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1D72EE7-9ECA-4C59-BD42-3241E97420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30" y="3886994"/>
            <a:ext cx="4295140" cy="259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9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676983-0B02-4539-8B92-CBE8E6EA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Capacitor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Inductor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6D88A08-6E93-40AA-AC52-09A5D319F0BD}"/>
              </a:ext>
            </a:extLst>
          </p:cNvPr>
          <p:cNvSpPr/>
          <p:nvPr/>
        </p:nvSpPr>
        <p:spPr>
          <a:xfrm>
            <a:off x="2471320" y="265538"/>
            <a:ext cx="72493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COMPONENT SELECTION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946681-8EA0-4175-B7A5-64F5098A98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7153"/>
            <a:ext cx="4581525" cy="274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9956DAC-D01B-4632-AF92-D34A11F5F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56" y="1924050"/>
            <a:ext cx="234877" cy="28004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3EAFF-3485-42B0-8261-49B7E13D11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5234" y="2682081"/>
            <a:ext cx="5228591" cy="26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56FB8CE-D887-4D32-92CE-8B3D6C71F132}"/>
              </a:ext>
            </a:extLst>
          </p:cNvPr>
          <p:cNvSpPr/>
          <p:nvPr/>
        </p:nvSpPr>
        <p:spPr>
          <a:xfrm>
            <a:off x="2471320" y="265538"/>
            <a:ext cx="72493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COST ANALYSIS</a:t>
            </a:r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D16A148E-CCF6-4151-8A05-C20EEB7C2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43032"/>
              </p:ext>
            </p:extLst>
          </p:nvPr>
        </p:nvGraphicFramePr>
        <p:xfrm>
          <a:off x="807868" y="1096535"/>
          <a:ext cx="5069148" cy="5570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164">
                  <a:extLst>
                    <a:ext uri="{9D8B030D-6E8A-4147-A177-3AD203B41FA5}">
                      <a16:colId xmlns:a16="http://schemas.microsoft.com/office/drawing/2014/main" val="580419661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3452028364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771329969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081866935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3139115702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539971731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764245155"/>
                    </a:ext>
                  </a:extLst>
                </a:gridCol>
              </a:tblGrid>
              <a:tr h="338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Component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Rated Value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Place in the Circuit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Type of the Component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Manufacturer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Serial Number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Cost ($)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1771807912"/>
                  </a:ext>
                </a:extLst>
              </a:tr>
              <a:tr h="218008">
                <a:tc rowSpan="2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Resistors (Ω)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0,25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Current Sense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Chip Resistor - Surface Mount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Venkel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LCR0603-R250FT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0.03062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4064126275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 Volt Generator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u="none" strike="noStrike">
                          <a:effectLst/>
                          <a:hlinkClick r:id="rId2"/>
                        </a:rPr>
                        <a:t>CF1/4C102J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3421568332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5.1k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1313032720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3822944018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CF1/4CT52R123J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3784138089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560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 Volt Generator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CF1/2CT52R561J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870487632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2.7k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CARBON FILM RESISTOR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CF1/2CT52R272J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1700043330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5.1k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4053926215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1259157356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Amplifier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CF1/2CT52R241J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2847403503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CF1/4CT52R122J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4095420315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Error Amplifier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CF1/4CT52R122J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3962477876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3.3k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CF1/4CT52R332J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3013126447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5.1k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2552466658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CFS1/4CT52R512J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1549908052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680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PI Controller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CFS1/4CT52R681J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extLst>
                  <a:ext uri="{0D108BD9-81ED-4DB2-BD59-A6C34878D82A}">
                    <a16:rowId xmlns:a16="http://schemas.microsoft.com/office/drawing/2014/main" val="476407277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CF1/2CT52R821J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960956724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CF1/2CT52R821J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1885532186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2.2k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CF1/2CT52R222J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2297832892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CF1/2CT52R222J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0.11000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2871170970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5.6k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CF1/4CT52R562J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3061767828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1.2k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CFS1/4CT52R122J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4099783528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3.3k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CF1/4CT52R332J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0.10000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2849717444"/>
                  </a:ext>
                </a:extLst>
              </a:tr>
              <a:tr h="218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100k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CARBON FILM RESISTOR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KOA Speer Electronics, Inc.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CF1/2CT52R104J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0.11000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690" marR="30690" marT="0" marB="0" anchor="ctr"/>
                </a:tc>
                <a:extLst>
                  <a:ext uri="{0D108BD9-81ED-4DB2-BD59-A6C34878D82A}">
                    <a16:rowId xmlns:a16="http://schemas.microsoft.com/office/drawing/2014/main" val="735845974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A16362B3-98DE-4B49-A707-0ACA542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1865"/>
              </p:ext>
            </p:extLst>
          </p:nvPr>
        </p:nvGraphicFramePr>
        <p:xfrm>
          <a:off x="6314986" y="1096536"/>
          <a:ext cx="5217107" cy="5570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301">
                  <a:extLst>
                    <a:ext uri="{9D8B030D-6E8A-4147-A177-3AD203B41FA5}">
                      <a16:colId xmlns:a16="http://schemas.microsoft.com/office/drawing/2014/main" val="3167742131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327428913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2209796053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1973083784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1261763910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3939198443"/>
                    </a:ext>
                  </a:extLst>
                </a:gridCol>
                <a:gridCol w="745301">
                  <a:extLst>
                    <a:ext uri="{9D8B030D-6E8A-4147-A177-3AD203B41FA5}">
                      <a16:colId xmlns:a16="http://schemas.microsoft.com/office/drawing/2014/main" val="1628161684"/>
                    </a:ext>
                  </a:extLst>
                </a:gridCol>
              </a:tblGrid>
              <a:tr h="472216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Capacitors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100µF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Buck Converter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Aluminum Electrolytic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Illinois Capacitor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107RZM05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0,02856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60355076"/>
                  </a:ext>
                </a:extLst>
              </a:tr>
              <a:tr h="472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100µF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Aluminum Electrolytic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United Chemi-Con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  <a:hlinkClick r:id="rId3"/>
                        </a:rPr>
                        <a:t>EKXJ221ELL101MK25S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0,71258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8963995"/>
                  </a:ext>
                </a:extLst>
              </a:tr>
              <a:tr h="352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1nF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Ceramic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Yageo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effectLst/>
                          <a:hlinkClick r:id="rId4"/>
                        </a:rPr>
                        <a:t>CC0100KRX5R4BB102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0,01475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38172416"/>
                  </a:ext>
                </a:extLst>
              </a:tr>
              <a:tr h="4722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Inductor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15mH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Buck Converter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Fixed RING CORE CHOKE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EPCOS/TDK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871-B82724J8302N040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5,9593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60916343"/>
                  </a:ext>
                </a:extLst>
              </a:tr>
              <a:tr h="830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MOSFET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240V (Max) 210V(Rated) 5A (Max) 2A (Rated)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Buck Converter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N-MOSFET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Infineon Technologies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726-IPN70R360P7SAUMA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0,92964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98349972"/>
                  </a:ext>
                </a:extLst>
              </a:tr>
              <a:tr h="59172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Diodes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Rectifier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Bridge Rectifier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Micro Commercial Components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833-3GBJ3516-BP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5,4778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2004813"/>
                  </a:ext>
                </a:extLst>
              </a:tr>
              <a:tr h="352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Buck Converter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Schottky Diode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Wolfspeed / Cree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941-C6D04065E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0,89914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3939604"/>
                  </a:ext>
                </a:extLst>
              </a:tr>
              <a:tr h="472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Before the battery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Schottky Diode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Vishay General Semiconductor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78-V8PAM10S-M3/H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0,4026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77939124"/>
                  </a:ext>
                </a:extLst>
              </a:tr>
              <a:tr h="352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IC OSC SINGLE TIMER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Texas Instruments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296-1857-5-ND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0,84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56876480"/>
                  </a:ext>
                </a:extLst>
              </a:tr>
              <a:tr h="4722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OP-AMP (11)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Everywhere:)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Operational-Amplifier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NJR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513-NJU7067M-TE2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1,62382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74839465"/>
                  </a:ext>
                </a:extLst>
              </a:tr>
              <a:tr h="4722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OP-AMP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Current Sense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Operational-Amplifier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Texas Instruments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595-OPA2990IDDFR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1,6592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50609633"/>
                  </a:ext>
                </a:extLst>
              </a:tr>
              <a:tr h="2567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Total Cost =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18,54739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3475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6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FBD55C-1D4F-4434-BC88-E26475C6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PCB Design</a:t>
            </a: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Minimizing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Circuit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Design</a:t>
            </a:r>
            <a:endParaRPr lang="en-US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D390CC2-613F-40BE-A8A6-E6742C9D4353}"/>
              </a:ext>
            </a:extLst>
          </p:cNvPr>
          <p:cNvSpPr/>
          <p:nvPr/>
        </p:nvSpPr>
        <p:spPr>
          <a:xfrm>
            <a:off x="2471320" y="265538"/>
            <a:ext cx="72493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PLANS</a:t>
            </a:r>
            <a:endParaRPr lang="tr-T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Resim 6" descr="metin, 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7340410B-EB51-4320-AC97-3A3FF19B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94" y="2346325"/>
            <a:ext cx="3341660" cy="2747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444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F8543AF-8EED-4DB6-8A28-04F4E3601F27}"/>
              </a:ext>
            </a:extLst>
          </p:cNvPr>
          <p:cNvSpPr/>
          <p:nvPr/>
        </p:nvSpPr>
        <p:spPr>
          <a:xfrm>
            <a:off x="2870815" y="481586"/>
            <a:ext cx="64503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TOPOLOGY</a:t>
            </a:r>
            <a:r>
              <a:rPr lang="tr-T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SELECTION</a:t>
            </a:r>
            <a:endParaRPr lang="tr-T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01C1DF1-4397-4120-8E25-B4981D88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98" y="1566307"/>
            <a:ext cx="9001403" cy="32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62A1D-2E3B-44B7-B138-E8449DC6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9DA5C61-E0DF-482D-A035-3723C129F8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707514"/>
            <a:ext cx="10900410" cy="4686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90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FF6F77-F852-479D-AB38-FCF1670C94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" y="1369660"/>
            <a:ext cx="11131868" cy="46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7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4322581-3F8E-42EA-93C6-825810D98B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05" y="1649729"/>
            <a:ext cx="6268720" cy="49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2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D667143-2F5B-4A4D-A983-359BC6D4EC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1396365"/>
            <a:ext cx="5760720" cy="203263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A319CA5-A70E-4170-AAAF-7CFC82E409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32" y="3530536"/>
            <a:ext cx="5131435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CC921D5-4C99-4AFB-9483-33E4652BD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1670684"/>
            <a:ext cx="8867775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656216E-B40F-4E4A-B8DC-0B4E78BB6C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4" y="1619250"/>
            <a:ext cx="9728835" cy="47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BC05A40-DA0C-44CF-805C-F47C6B3630AC}"/>
              </a:ext>
            </a:extLst>
          </p:cNvPr>
          <p:cNvSpPr/>
          <p:nvPr/>
        </p:nvSpPr>
        <p:spPr>
          <a:xfrm>
            <a:off x="393946" y="463832"/>
            <a:ext cx="11404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CIRCUIT DESIGN AND SIMULATION RESULTS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5C8BE20-C3B6-4893-9AFF-BEBFE7AB26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61132"/>
            <a:ext cx="5206049" cy="472059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E85C72B-ED09-44B4-828A-35A3962DF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78" y="1461132"/>
            <a:ext cx="5653722" cy="4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532</Words>
  <Application>Microsoft Office PowerPoint</Application>
  <PresentationFormat>Geniş ekran</PresentationFormat>
  <Paragraphs>228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Teması</vt:lpstr>
      <vt:lpstr>EE463-Term Project  Kardeşler Elektronik A.Ş.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EE463-Term Project  Kardeşler Elektronik A.Ş.</dc:title>
  <dc:creator>emin ün</dc:creator>
  <cp:lastModifiedBy>emin ün</cp:lastModifiedBy>
  <cp:revision>7</cp:revision>
  <dcterms:created xsi:type="dcterms:W3CDTF">2020-12-25T15:44:44Z</dcterms:created>
  <dcterms:modified xsi:type="dcterms:W3CDTF">2020-12-25T16:35:55Z</dcterms:modified>
</cp:coreProperties>
</file>