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4"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90200C-F789-4924-BEE0-7A6D5A860CEA}" type="datetimeFigureOut">
              <a:rPr lang="tr-TR" smtClean="0"/>
              <a:t>14.01.2022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C5E432-E073-4420-A39C-665A35D05E40}" type="slidenum">
              <a:rPr lang="tr-TR" smtClean="0"/>
              <a:t>‹#›</a:t>
            </a:fld>
            <a:endParaRPr lang="tr-TR"/>
          </a:p>
        </p:txBody>
      </p:sp>
    </p:spTree>
    <p:extLst>
      <p:ext uri="{BB962C8B-B14F-4D97-AF65-F5344CB8AC3E}">
        <p14:creationId xmlns:p14="http://schemas.microsoft.com/office/powerpoint/2010/main" val="3137288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E1C5E432-E073-4420-A39C-665A35D05E40}" type="slidenum">
              <a:rPr lang="tr-TR" smtClean="0"/>
              <a:t>6</a:t>
            </a:fld>
            <a:endParaRPr lang="tr-TR"/>
          </a:p>
        </p:txBody>
      </p:sp>
    </p:spTree>
    <p:extLst>
      <p:ext uri="{BB962C8B-B14F-4D97-AF65-F5344CB8AC3E}">
        <p14:creationId xmlns:p14="http://schemas.microsoft.com/office/powerpoint/2010/main" val="1950420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CB48E35F-1EF2-49EA-8EFB-BF8326F5164C}" type="datetimeFigureOut">
              <a:rPr lang="tr-TR" smtClean="0"/>
              <a:t>14.01.2022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81C80B-3B2A-4FBA-8B7D-A3219F97231F}" type="slidenum">
              <a:rPr lang="tr-TR" smtClean="0"/>
              <a:t>‹#›</a:t>
            </a:fld>
            <a:endParaRPr lang="tr-TR"/>
          </a:p>
        </p:txBody>
      </p:sp>
    </p:spTree>
    <p:extLst>
      <p:ext uri="{BB962C8B-B14F-4D97-AF65-F5344CB8AC3E}">
        <p14:creationId xmlns:p14="http://schemas.microsoft.com/office/powerpoint/2010/main" val="2736901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B48E35F-1EF2-49EA-8EFB-BF8326F5164C}" type="datetimeFigureOut">
              <a:rPr lang="tr-TR" smtClean="0"/>
              <a:t>14.01.2022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81C80B-3B2A-4FBA-8B7D-A3219F97231F}" type="slidenum">
              <a:rPr lang="tr-TR" smtClean="0"/>
              <a:t>‹#›</a:t>
            </a:fld>
            <a:endParaRPr lang="tr-TR"/>
          </a:p>
        </p:txBody>
      </p:sp>
    </p:spTree>
    <p:extLst>
      <p:ext uri="{BB962C8B-B14F-4D97-AF65-F5344CB8AC3E}">
        <p14:creationId xmlns:p14="http://schemas.microsoft.com/office/powerpoint/2010/main" val="355034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B48E35F-1EF2-49EA-8EFB-BF8326F5164C}" type="datetimeFigureOut">
              <a:rPr lang="tr-TR" smtClean="0"/>
              <a:t>14.01.2022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81C80B-3B2A-4FBA-8B7D-A3219F97231F}" type="slidenum">
              <a:rPr lang="tr-TR" smtClean="0"/>
              <a:t>‹#›</a:t>
            </a:fld>
            <a:endParaRPr lang="tr-TR"/>
          </a:p>
        </p:txBody>
      </p:sp>
    </p:spTree>
    <p:extLst>
      <p:ext uri="{BB962C8B-B14F-4D97-AF65-F5344CB8AC3E}">
        <p14:creationId xmlns:p14="http://schemas.microsoft.com/office/powerpoint/2010/main" val="1332786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B48E35F-1EF2-49EA-8EFB-BF8326F5164C}" type="datetimeFigureOut">
              <a:rPr lang="tr-TR" smtClean="0"/>
              <a:t>14.01.2022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81C80B-3B2A-4FBA-8B7D-A3219F97231F}" type="slidenum">
              <a:rPr lang="tr-TR" smtClean="0"/>
              <a:t>‹#›</a:t>
            </a:fld>
            <a:endParaRPr lang="tr-TR"/>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68711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B48E35F-1EF2-49EA-8EFB-BF8326F5164C}" type="datetimeFigureOut">
              <a:rPr lang="tr-TR" smtClean="0"/>
              <a:t>14.01.2022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81C80B-3B2A-4FBA-8B7D-A3219F97231F}" type="slidenum">
              <a:rPr lang="tr-TR" smtClean="0"/>
              <a:t>‹#›</a:t>
            </a:fld>
            <a:endParaRPr lang="tr-TR"/>
          </a:p>
        </p:txBody>
      </p:sp>
    </p:spTree>
    <p:extLst>
      <p:ext uri="{BB962C8B-B14F-4D97-AF65-F5344CB8AC3E}">
        <p14:creationId xmlns:p14="http://schemas.microsoft.com/office/powerpoint/2010/main" val="1190062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48E35F-1EF2-49EA-8EFB-BF8326F5164C}" type="datetimeFigureOut">
              <a:rPr lang="tr-TR" smtClean="0"/>
              <a:t>14.01.2022</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81C80B-3B2A-4FBA-8B7D-A3219F97231F}" type="slidenum">
              <a:rPr lang="tr-TR" smtClean="0"/>
              <a:t>‹#›</a:t>
            </a:fld>
            <a:endParaRPr lang="tr-TR"/>
          </a:p>
        </p:txBody>
      </p:sp>
    </p:spTree>
    <p:extLst>
      <p:ext uri="{BB962C8B-B14F-4D97-AF65-F5344CB8AC3E}">
        <p14:creationId xmlns:p14="http://schemas.microsoft.com/office/powerpoint/2010/main" val="3925226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48E35F-1EF2-49EA-8EFB-BF8326F5164C}" type="datetimeFigureOut">
              <a:rPr lang="tr-TR" smtClean="0"/>
              <a:t>14.01.2022</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81C80B-3B2A-4FBA-8B7D-A3219F97231F}" type="slidenum">
              <a:rPr lang="tr-TR" smtClean="0"/>
              <a:t>‹#›</a:t>
            </a:fld>
            <a:endParaRPr lang="tr-TR"/>
          </a:p>
        </p:txBody>
      </p:sp>
    </p:spTree>
    <p:extLst>
      <p:ext uri="{BB962C8B-B14F-4D97-AF65-F5344CB8AC3E}">
        <p14:creationId xmlns:p14="http://schemas.microsoft.com/office/powerpoint/2010/main" val="3247460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B48E35F-1EF2-49EA-8EFB-BF8326F5164C}" type="datetimeFigureOut">
              <a:rPr lang="tr-TR" smtClean="0"/>
              <a:t>14.01.2022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81C80B-3B2A-4FBA-8B7D-A3219F97231F}" type="slidenum">
              <a:rPr lang="tr-TR" smtClean="0"/>
              <a:t>‹#›</a:t>
            </a:fld>
            <a:endParaRPr lang="tr-TR"/>
          </a:p>
        </p:txBody>
      </p:sp>
    </p:spTree>
    <p:extLst>
      <p:ext uri="{BB962C8B-B14F-4D97-AF65-F5344CB8AC3E}">
        <p14:creationId xmlns:p14="http://schemas.microsoft.com/office/powerpoint/2010/main" val="3637795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B48E35F-1EF2-49EA-8EFB-BF8326F5164C}" type="datetimeFigureOut">
              <a:rPr lang="tr-TR" smtClean="0"/>
              <a:t>14.01.2022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81C80B-3B2A-4FBA-8B7D-A3219F97231F}" type="slidenum">
              <a:rPr lang="tr-TR" smtClean="0"/>
              <a:t>‹#›</a:t>
            </a:fld>
            <a:endParaRPr lang="tr-TR"/>
          </a:p>
        </p:txBody>
      </p:sp>
    </p:spTree>
    <p:extLst>
      <p:ext uri="{BB962C8B-B14F-4D97-AF65-F5344CB8AC3E}">
        <p14:creationId xmlns:p14="http://schemas.microsoft.com/office/powerpoint/2010/main" val="273979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B48E35F-1EF2-49EA-8EFB-BF8326F5164C}" type="datetimeFigureOut">
              <a:rPr lang="tr-TR" smtClean="0"/>
              <a:t>14.01.2022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81C80B-3B2A-4FBA-8B7D-A3219F97231F}" type="slidenum">
              <a:rPr lang="tr-TR" smtClean="0"/>
              <a:t>‹#›</a:t>
            </a:fld>
            <a:endParaRPr lang="tr-TR"/>
          </a:p>
        </p:txBody>
      </p:sp>
    </p:spTree>
    <p:extLst>
      <p:ext uri="{BB962C8B-B14F-4D97-AF65-F5344CB8AC3E}">
        <p14:creationId xmlns:p14="http://schemas.microsoft.com/office/powerpoint/2010/main" val="2054272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B48E35F-1EF2-49EA-8EFB-BF8326F5164C}" type="datetimeFigureOut">
              <a:rPr lang="tr-TR" smtClean="0"/>
              <a:t>14.01.2022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81C80B-3B2A-4FBA-8B7D-A3219F97231F}" type="slidenum">
              <a:rPr lang="tr-TR" smtClean="0"/>
              <a:t>‹#›</a:t>
            </a:fld>
            <a:endParaRPr lang="tr-TR"/>
          </a:p>
        </p:txBody>
      </p:sp>
    </p:spTree>
    <p:extLst>
      <p:ext uri="{BB962C8B-B14F-4D97-AF65-F5344CB8AC3E}">
        <p14:creationId xmlns:p14="http://schemas.microsoft.com/office/powerpoint/2010/main" val="4138209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B48E35F-1EF2-49EA-8EFB-BF8326F5164C}" type="datetimeFigureOut">
              <a:rPr lang="tr-TR" smtClean="0"/>
              <a:t>14.01.2022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81C80B-3B2A-4FBA-8B7D-A3219F97231F}" type="slidenum">
              <a:rPr lang="tr-TR" smtClean="0"/>
              <a:t>‹#›</a:t>
            </a:fld>
            <a:endParaRPr lang="tr-TR"/>
          </a:p>
        </p:txBody>
      </p:sp>
    </p:spTree>
    <p:extLst>
      <p:ext uri="{BB962C8B-B14F-4D97-AF65-F5344CB8AC3E}">
        <p14:creationId xmlns:p14="http://schemas.microsoft.com/office/powerpoint/2010/main" val="3298169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B48E35F-1EF2-49EA-8EFB-BF8326F5164C}" type="datetimeFigureOut">
              <a:rPr lang="tr-TR" smtClean="0"/>
              <a:t>14.01.2022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681C80B-3B2A-4FBA-8B7D-A3219F97231F}" type="slidenum">
              <a:rPr lang="tr-TR" smtClean="0"/>
              <a:t>‹#›</a:t>
            </a:fld>
            <a:endParaRPr lang="tr-TR"/>
          </a:p>
        </p:txBody>
      </p:sp>
    </p:spTree>
    <p:extLst>
      <p:ext uri="{BB962C8B-B14F-4D97-AF65-F5344CB8AC3E}">
        <p14:creationId xmlns:p14="http://schemas.microsoft.com/office/powerpoint/2010/main" val="2234581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CB48E35F-1EF2-49EA-8EFB-BF8326F5164C}" type="datetimeFigureOut">
              <a:rPr lang="tr-TR" smtClean="0"/>
              <a:t>14.01.2022</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1681C80B-3B2A-4FBA-8B7D-A3219F97231F}" type="slidenum">
              <a:rPr lang="tr-TR" smtClean="0"/>
              <a:t>‹#›</a:t>
            </a:fld>
            <a:endParaRPr lang="tr-TR"/>
          </a:p>
        </p:txBody>
      </p:sp>
    </p:spTree>
    <p:extLst>
      <p:ext uri="{BB962C8B-B14F-4D97-AF65-F5344CB8AC3E}">
        <p14:creationId xmlns:p14="http://schemas.microsoft.com/office/powerpoint/2010/main" val="2873846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B48E35F-1EF2-49EA-8EFB-BF8326F5164C}" type="datetimeFigureOut">
              <a:rPr lang="tr-TR" smtClean="0"/>
              <a:t>14.01.2022</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1681C80B-3B2A-4FBA-8B7D-A3219F97231F}" type="slidenum">
              <a:rPr lang="tr-TR" smtClean="0"/>
              <a:t>‹#›</a:t>
            </a:fld>
            <a:endParaRPr lang="tr-TR"/>
          </a:p>
        </p:txBody>
      </p:sp>
    </p:spTree>
    <p:extLst>
      <p:ext uri="{BB962C8B-B14F-4D97-AF65-F5344CB8AC3E}">
        <p14:creationId xmlns:p14="http://schemas.microsoft.com/office/powerpoint/2010/main" val="171105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CB48E35F-1EF2-49EA-8EFB-BF8326F5164C}" type="datetimeFigureOut">
              <a:rPr lang="tr-TR" smtClean="0"/>
              <a:t>14.01.2022</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1681C80B-3B2A-4FBA-8B7D-A3219F97231F}" type="slidenum">
              <a:rPr lang="tr-TR" smtClean="0"/>
              <a:t>‹#›</a:t>
            </a:fld>
            <a:endParaRPr lang="tr-TR"/>
          </a:p>
        </p:txBody>
      </p:sp>
    </p:spTree>
    <p:extLst>
      <p:ext uri="{BB962C8B-B14F-4D97-AF65-F5344CB8AC3E}">
        <p14:creationId xmlns:p14="http://schemas.microsoft.com/office/powerpoint/2010/main" val="2199443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B48E35F-1EF2-49EA-8EFB-BF8326F5164C}" type="datetimeFigureOut">
              <a:rPr lang="tr-TR" smtClean="0"/>
              <a:t>14.01.2022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81C80B-3B2A-4FBA-8B7D-A3219F97231F}" type="slidenum">
              <a:rPr lang="tr-TR" smtClean="0"/>
              <a:t>‹#›</a:t>
            </a:fld>
            <a:endParaRPr lang="tr-TR"/>
          </a:p>
        </p:txBody>
      </p:sp>
    </p:spTree>
    <p:extLst>
      <p:ext uri="{BB962C8B-B14F-4D97-AF65-F5344CB8AC3E}">
        <p14:creationId xmlns:p14="http://schemas.microsoft.com/office/powerpoint/2010/main" val="335605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B48E35F-1EF2-49EA-8EFB-BF8326F5164C}" type="datetimeFigureOut">
              <a:rPr lang="tr-TR" smtClean="0"/>
              <a:t>14.01.2022</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681C80B-3B2A-4FBA-8B7D-A3219F97231F}" type="slidenum">
              <a:rPr lang="tr-TR" smtClean="0"/>
              <a:t>‹#›</a:t>
            </a:fld>
            <a:endParaRPr lang="tr-TR"/>
          </a:p>
        </p:txBody>
      </p:sp>
    </p:spTree>
    <p:extLst>
      <p:ext uri="{BB962C8B-B14F-4D97-AF65-F5344CB8AC3E}">
        <p14:creationId xmlns:p14="http://schemas.microsoft.com/office/powerpoint/2010/main" val="329740281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E43E3C-160A-4D15-BFC4-D6B24D4BDEC2}"/>
              </a:ext>
            </a:extLst>
          </p:cNvPr>
          <p:cNvSpPr>
            <a:spLocks noGrp="1"/>
          </p:cNvSpPr>
          <p:nvPr>
            <p:ph type="ctrTitle"/>
          </p:nvPr>
        </p:nvSpPr>
        <p:spPr/>
        <p:txBody>
          <a:bodyPr/>
          <a:lstStyle/>
          <a:p>
            <a:r>
              <a:rPr lang="tr-TR" dirty="0"/>
              <a:t>OTEL REZERVASYON SİSTEMİ</a:t>
            </a:r>
          </a:p>
        </p:txBody>
      </p:sp>
      <p:sp>
        <p:nvSpPr>
          <p:cNvPr id="3" name="Alt Başlık 2">
            <a:extLst>
              <a:ext uri="{FF2B5EF4-FFF2-40B4-BE49-F238E27FC236}">
                <a16:creationId xmlns:a16="http://schemas.microsoft.com/office/drawing/2014/main" id="{44B9263A-0242-40C4-872F-44A854932EB9}"/>
              </a:ext>
            </a:extLst>
          </p:cNvPr>
          <p:cNvSpPr>
            <a:spLocks noGrp="1"/>
          </p:cNvSpPr>
          <p:nvPr>
            <p:ph type="subTitle" idx="1"/>
          </p:nvPr>
        </p:nvSpPr>
        <p:spPr/>
        <p:txBody>
          <a:bodyPr/>
          <a:lstStyle/>
          <a:p>
            <a:r>
              <a:rPr lang="tr-TR" dirty="0"/>
              <a:t>ENES EMRE ÇİÇEK</a:t>
            </a:r>
          </a:p>
          <a:p>
            <a:r>
              <a:rPr lang="tr-TR" dirty="0"/>
              <a:t>170519035</a:t>
            </a:r>
          </a:p>
        </p:txBody>
      </p:sp>
    </p:spTree>
    <p:extLst>
      <p:ext uri="{BB962C8B-B14F-4D97-AF65-F5344CB8AC3E}">
        <p14:creationId xmlns:p14="http://schemas.microsoft.com/office/powerpoint/2010/main" val="631578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16" name="Freeform 7">
            <a:extLst>
              <a:ext uri="{FF2B5EF4-FFF2-40B4-BE49-F238E27FC236}">
                <a16:creationId xmlns:a16="http://schemas.microsoft.com/office/drawing/2014/main" id="{D4895BFE-F64B-41CE-869C-71C4A06BD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3AD257CF-03DC-45E9-A9AA-ECDB8FDC66F7}"/>
              </a:ext>
            </a:extLst>
          </p:cNvPr>
          <p:cNvSpPr>
            <a:spLocks noGrp="1"/>
          </p:cNvSpPr>
          <p:nvPr>
            <p:ph type="title"/>
          </p:nvPr>
        </p:nvSpPr>
        <p:spPr>
          <a:xfrm>
            <a:off x="648930" y="629267"/>
            <a:ext cx="9252154" cy="1016654"/>
          </a:xfrm>
        </p:spPr>
        <p:txBody>
          <a:bodyPr>
            <a:normAutofit/>
          </a:bodyPr>
          <a:lstStyle/>
          <a:p>
            <a:r>
              <a:rPr lang="tr-TR" dirty="0"/>
              <a:t>ARAYÜZ</a:t>
            </a:r>
          </a:p>
        </p:txBody>
      </p:sp>
      <p:sp>
        <p:nvSpPr>
          <p:cNvPr id="17" name="Rectangle 11">
            <a:extLst>
              <a:ext uri="{FF2B5EF4-FFF2-40B4-BE49-F238E27FC236}">
                <a16:creationId xmlns:a16="http://schemas.microsoft.com/office/drawing/2014/main" id="{0E6FAA9E-989B-4A11-9EF3-1D6E0664B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5">
            <a:extLst>
              <a:ext uri="{FF2B5EF4-FFF2-40B4-BE49-F238E27FC236}">
                <a16:creationId xmlns:a16="http://schemas.microsoft.com/office/drawing/2014/main" id="{EBFDE49C-243A-4B0B-AA88-FCB35F42C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İçerik Yer Tutucusu 2">
            <a:extLst>
              <a:ext uri="{FF2B5EF4-FFF2-40B4-BE49-F238E27FC236}">
                <a16:creationId xmlns:a16="http://schemas.microsoft.com/office/drawing/2014/main" id="{38BD487D-13B9-48C2-A647-E4B620131AD0}"/>
              </a:ext>
            </a:extLst>
          </p:cNvPr>
          <p:cNvSpPr>
            <a:spLocks noGrp="1"/>
          </p:cNvSpPr>
          <p:nvPr>
            <p:ph idx="1"/>
          </p:nvPr>
        </p:nvSpPr>
        <p:spPr>
          <a:xfrm>
            <a:off x="648931" y="2548281"/>
            <a:ext cx="5122606" cy="3658689"/>
          </a:xfrm>
        </p:spPr>
        <p:txBody>
          <a:bodyPr>
            <a:normAutofit/>
          </a:bodyPr>
          <a:lstStyle/>
          <a:p>
            <a:pPr>
              <a:lnSpc>
                <a:spcPct val="90000"/>
              </a:lnSpc>
            </a:pPr>
            <a:r>
              <a:rPr lang="tr-TR">
                <a:solidFill>
                  <a:schemeClr val="bg1"/>
                </a:solidFill>
                <a:effectLst/>
                <a:latin typeface="Times New Roman" panose="02020603050405020304" pitchFamily="18" charset="0"/>
                <a:ea typeface="Calibri" panose="020F0502020204030204" pitchFamily="34" charset="0"/>
              </a:rPr>
              <a:t>Projeyi geliştirmeye başlarken ilk olarak aklımda basit ve kullanışlı bir arayüz oluşturmam gerektiği fikri oluştu. Arayüzü oluştururken programın hangi basit özelliklere sahip olması gerektiğini düşündüm. Başlangıç olarak kullanıcıyı tanımak için isim-soyisim girişi, hangi tarihe rezervasyon alacağı ve kaç kişi kalacağını öğrenmenin gerekli olduğuna karar verdim. Bu almış olduğumuz bilgilerin bir listedense bir .txt dosyasına kaydedilmesinin daha sağlıklı olacağını düşünerek bu yönde ilerledim.</a:t>
            </a:r>
            <a:endParaRPr lang="tr-TR">
              <a:solidFill>
                <a:schemeClr val="bg1"/>
              </a:solidFill>
            </a:endParaRPr>
          </a:p>
        </p:txBody>
      </p:sp>
      <p:pic>
        <p:nvPicPr>
          <p:cNvPr id="5" name="Resim 4" descr="metin içeren bir resim&#10;&#10;Açıklama otomatik olarak oluşturuldu">
            <a:extLst>
              <a:ext uri="{FF2B5EF4-FFF2-40B4-BE49-F238E27FC236}">
                <a16:creationId xmlns:a16="http://schemas.microsoft.com/office/drawing/2014/main" id="{B292C9DE-49AC-417F-B8F0-BD305A0207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1916" y="3084528"/>
            <a:ext cx="5451627" cy="2589523"/>
          </a:xfrm>
          <a:prstGeom prst="rect">
            <a:avLst/>
          </a:prstGeom>
          <a:effectLst/>
        </p:spPr>
      </p:pic>
    </p:spTree>
    <p:extLst>
      <p:ext uri="{BB962C8B-B14F-4D97-AF65-F5344CB8AC3E}">
        <p14:creationId xmlns:p14="http://schemas.microsoft.com/office/powerpoint/2010/main" val="891030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44C6A6-E8EA-4716-A338-487C04C17DA1}"/>
              </a:ext>
            </a:extLst>
          </p:cNvPr>
          <p:cNvSpPr>
            <a:spLocks noGrp="1"/>
          </p:cNvSpPr>
          <p:nvPr>
            <p:ph type="title"/>
          </p:nvPr>
        </p:nvSpPr>
        <p:spPr>
          <a:xfrm>
            <a:off x="648931" y="629266"/>
            <a:ext cx="4166510" cy="1622321"/>
          </a:xfrm>
        </p:spPr>
        <p:txBody>
          <a:bodyPr>
            <a:normAutofit/>
          </a:bodyPr>
          <a:lstStyle/>
          <a:p>
            <a:r>
              <a:rPr lang="tr-TR" dirty="0"/>
              <a:t>GÖRÜNTÜLEME</a:t>
            </a:r>
          </a:p>
        </p:txBody>
      </p:sp>
      <p:sp>
        <p:nvSpPr>
          <p:cNvPr id="3" name="İçerik Yer Tutucusu 2">
            <a:extLst>
              <a:ext uri="{FF2B5EF4-FFF2-40B4-BE49-F238E27FC236}">
                <a16:creationId xmlns:a16="http://schemas.microsoft.com/office/drawing/2014/main" id="{E8822684-0892-44AC-AB15-634ACFFE7999}"/>
              </a:ext>
            </a:extLst>
          </p:cNvPr>
          <p:cNvSpPr>
            <a:spLocks noGrp="1"/>
          </p:cNvSpPr>
          <p:nvPr>
            <p:ph idx="1"/>
          </p:nvPr>
        </p:nvSpPr>
        <p:spPr>
          <a:xfrm>
            <a:off x="648931" y="2438400"/>
            <a:ext cx="4166509" cy="3785419"/>
          </a:xfrm>
        </p:spPr>
        <p:txBody>
          <a:bodyPr>
            <a:normAutofit/>
          </a:bodyPr>
          <a:lstStyle/>
          <a:p>
            <a:r>
              <a:rPr lang="tr-TR">
                <a:effectLst/>
                <a:latin typeface="Times New Roman" panose="02020603050405020304" pitchFamily="18" charset="0"/>
                <a:ea typeface="Calibri" panose="020F0502020204030204" pitchFamily="34" charset="0"/>
                <a:cs typeface="Times New Roman" panose="02020603050405020304" pitchFamily="18" charset="0"/>
              </a:rPr>
              <a:t>Sonrasında, bu aldığımız bilgilerin bir liste halinde görüntülenebilmesi gerektiğini düşündüm. Başta .</a:t>
            </a:r>
            <a:r>
              <a:rPr lang="tr-TR" err="1">
                <a:effectLst/>
                <a:latin typeface="Times New Roman" panose="02020603050405020304" pitchFamily="18" charset="0"/>
                <a:ea typeface="Calibri" panose="020F0502020204030204" pitchFamily="34" charset="0"/>
                <a:cs typeface="Times New Roman" panose="02020603050405020304" pitchFamily="18" charset="0"/>
              </a:rPr>
              <a:t>txt</a:t>
            </a:r>
            <a:r>
              <a:rPr lang="tr-TR">
                <a:effectLst/>
                <a:latin typeface="Times New Roman" panose="02020603050405020304" pitchFamily="18" charset="0"/>
                <a:ea typeface="Calibri" panose="020F0502020204030204" pitchFamily="34" charset="0"/>
                <a:cs typeface="Times New Roman" panose="02020603050405020304" pitchFamily="18" charset="0"/>
              </a:rPr>
              <a:t> dosyasına yazdığımız bilgileri bir fonksiyon yardımıyla terminalde anlaşılabilir bir liste halinde görüntülemeye çalıştım. Aynı zamanda hiç rezervasyon yapılmamışsa bir hata mesajı da göndermesini sağladım. </a:t>
            </a:r>
            <a:endParaRPr lang="tr-TR">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
        <p:nvSpPr>
          <p:cNvPr id="10" name="Freeform 31">
            <a:extLst>
              <a:ext uri="{FF2B5EF4-FFF2-40B4-BE49-F238E27FC236}">
                <a16:creationId xmlns:a16="http://schemas.microsoft.com/office/drawing/2014/main" id="{8DB9BC10-DABC-48C4-BF24-E621264B0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38348FA2-1392-4EC3-AF8B-6A64B797C7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93CB2C36-347C-4705-BC75-94EAB8FF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Resim 4" descr="metin içeren bir resim&#10;&#10;Açıklama otomatik olarak oluşturuldu">
            <a:extLst>
              <a:ext uri="{FF2B5EF4-FFF2-40B4-BE49-F238E27FC236}">
                <a16:creationId xmlns:a16="http://schemas.microsoft.com/office/drawing/2014/main" id="{432E70F9-FFAB-4DD4-AC56-2EBDE9AE1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992" y="1376287"/>
            <a:ext cx="5449889" cy="4105422"/>
          </a:xfrm>
          <a:prstGeom prst="rect">
            <a:avLst/>
          </a:prstGeom>
          <a:effectLst/>
        </p:spPr>
      </p:pic>
      <p:sp>
        <p:nvSpPr>
          <p:cNvPr id="16" name="Rectangle 15">
            <a:extLst>
              <a:ext uri="{FF2B5EF4-FFF2-40B4-BE49-F238E27FC236}">
                <a16:creationId xmlns:a16="http://schemas.microsoft.com/office/drawing/2014/main" id="{4437D23E-7DA0-4020-B991-9734AB977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07573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6" name="Freeform 7">
            <a:extLst>
              <a:ext uri="{FF2B5EF4-FFF2-40B4-BE49-F238E27FC236}">
                <a16:creationId xmlns:a16="http://schemas.microsoft.com/office/drawing/2014/main" id="{D4895BFE-F64B-41CE-869C-71C4A06BD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D7F1C927-6C23-4FE9-9E63-257ACB96EF8F}"/>
              </a:ext>
            </a:extLst>
          </p:cNvPr>
          <p:cNvSpPr>
            <a:spLocks noGrp="1"/>
          </p:cNvSpPr>
          <p:nvPr>
            <p:ph type="title"/>
          </p:nvPr>
        </p:nvSpPr>
        <p:spPr>
          <a:xfrm>
            <a:off x="648930" y="629267"/>
            <a:ext cx="9252154" cy="1016654"/>
          </a:xfrm>
        </p:spPr>
        <p:txBody>
          <a:bodyPr>
            <a:normAutofit/>
          </a:bodyPr>
          <a:lstStyle/>
          <a:p>
            <a:r>
              <a:rPr lang="tr-TR"/>
              <a:t>REZERVASYON İPTAL</a:t>
            </a:r>
            <a:endParaRPr lang="tr-TR" dirty="0"/>
          </a:p>
        </p:txBody>
      </p:sp>
      <p:sp>
        <p:nvSpPr>
          <p:cNvPr id="27" name="Rectangle 11">
            <a:extLst>
              <a:ext uri="{FF2B5EF4-FFF2-40B4-BE49-F238E27FC236}">
                <a16:creationId xmlns:a16="http://schemas.microsoft.com/office/drawing/2014/main" id="{0E6FAA9E-989B-4A11-9EF3-1D6E0664B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EBFDE49C-243A-4B0B-AA88-FCB35F42C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İçerik Yer Tutucusu 2">
            <a:extLst>
              <a:ext uri="{FF2B5EF4-FFF2-40B4-BE49-F238E27FC236}">
                <a16:creationId xmlns:a16="http://schemas.microsoft.com/office/drawing/2014/main" id="{F44E2D8E-5B72-495C-AD52-7308A0B2B926}"/>
              </a:ext>
            </a:extLst>
          </p:cNvPr>
          <p:cNvSpPr>
            <a:spLocks noGrp="1"/>
          </p:cNvSpPr>
          <p:nvPr>
            <p:ph idx="1"/>
          </p:nvPr>
        </p:nvSpPr>
        <p:spPr>
          <a:xfrm>
            <a:off x="648931" y="2548281"/>
            <a:ext cx="5122606" cy="3658689"/>
          </a:xfrm>
        </p:spPr>
        <p:txBody>
          <a:bodyPr>
            <a:normAutofit/>
          </a:bodyPr>
          <a:lstStyle/>
          <a:p>
            <a:r>
              <a:rPr lang="tr-TR">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Bir kullanıcı rezervasyon yaptıysa bu rezervasyonu iptal etme hakkı da olmalıdır. Bu sebeple rezervasyon iptal fonksiyonunu yazdım. Kullanıcı bilgilerini kaydettiğimiz .txt belgesinden kullanıcı numarasını bularak istenilen rezervasyonun listeden silinmesini sağladım. </a:t>
            </a:r>
            <a:endParaRPr lang="tr-TR">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tr-TR">
              <a:solidFill>
                <a:schemeClr val="bg1"/>
              </a:solidFill>
            </a:endParaRPr>
          </a:p>
        </p:txBody>
      </p:sp>
      <p:pic>
        <p:nvPicPr>
          <p:cNvPr id="5" name="Resim 4" descr="metin içeren bir resim&#10;&#10;Açıklama otomatik olarak oluşturuldu">
            <a:extLst>
              <a:ext uri="{FF2B5EF4-FFF2-40B4-BE49-F238E27FC236}">
                <a16:creationId xmlns:a16="http://schemas.microsoft.com/office/drawing/2014/main" id="{E54E9080-0935-49F4-972D-A172092677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1916" y="3268521"/>
            <a:ext cx="5451627" cy="2221538"/>
          </a:xfrm>
          <a:prstGeom prst="rect">
            <a:avLst/>
          </a:prstGeom>
          <a:effectLst/>
        </p:spPr>
      </p:pic>
    </p:spTree>
    <p:extLst>
      <p:ext uri="{BB962C8B-B14F-4D97-AF65-F5344CB8AC3E}">
        <p14:creationId xmlns:p14="http://schemas.microsoft.com/office/powerpoint/2010/main" val="651948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570142-FCD9-46C0-826C-AF8469DEE6AD}"/>
              </a:ext>
            </a:extLst>
          </p:cNvPr>
          <p:cNvSpPr>
            <a:spLocks noGrp="1"/>
          </p:cNvSpPr>
          <p:nvPr>
            <p:ph type="title"/>
          </p:nvPr>
        </p:nvSpPr>
        <p:spPr>
          <a:xfrm>
            <a:off x="648931" y="629266"/>
            <a:ext cx="4166510" cy="1622321"/>
          </a:xfrm>
        </p:spPr>
        <p:txBody>
          <a:bodyPr>
            <a:normAutofit/>
          </a:bodyPr>
          <a:lstStyle/>
          <a:p>
            <a:r>
              <a:rPr lang="tr-TR" dirty="0"/>
              <a:t>BİLANÇO</a:t>
            </a:r>
          </a:p>
        </p:txBody>
      </p:sp>
      <p:sp>
        <p:nvSpPr>
          <p:cNvPr id="3" name="İçerik Yer Tutucusu 2">
            <a:extLst>
              <a:ext uri="{FF2B5EF4-FFF2-40B4-BE49-F238E27FC236}">
                <a16:creationId xmlns:a16="http://schemas.microsoft.com/office/drawing/2014/main" id="{98472695-85E9-47EB-8ECF-3F7A95B37A4D}"/>
              </a:ext>
            </a:extLst>
          </p:cNvPr>
          <p:cNvSpPr>
            <a:spLocks noGrp="1"/>
          </p:cNvSpPr>
          <p:nvPr>
            <p:ph idx="1"/>
          </p:nvPr>
        </p:nvSpPr>
        <p:spPr>
          <a:xfrm>
            <a:off x="648931" y="2438400"/>
            <a:ext cx="4166509" cy="3785419"/>
          </a:xfrm>
        </p:spPr>
        <p:txBody>
          <a:bodyPr>
            <a:normAutofit/>
          </a:bodyPr>
          <a:lstStyle/>
          <a:p>
            <a:pPr>
              <a:lnSpc>
                <a:spcPct val="90000"/>
              </a:lnSpc>
            </a:pPr>
            <a:r>
              <a:rPr lang="tr-TR" sz="1600">
                <a:latin typeface="Times New Roman" panose="02020603050405020304" pitchFamily="18" charset="0"/>
                <a:ea typeface="Calibri" panose="020F0502020204030204" pitchFamily="34" charset="0"/>
                <a:cs typeface="Times New Roman" panose="02020603050405020304" pitchFamily="18" charset="0"/>
              </a:rPr>
              <a:t>S</a:t>
            </a:r>
            <a:r>
              <a:rPr lang="tr-TR" sz="1600">
                <a:effectLst/>
                <a:latin typeface="Times New Roman" panose="02020603050405020304" pitchFamily="18" charset="0"/>
                <a:ea typeface="Calibri" panose="020F0502020204030204" pitchFamily="34" charset="0"/>
                <a:cs typeface="Times New Roman" panose="02020603050405020304" pitchFamily="18" charset="0"/>
              </a:rPr>
              <a:t>on olarak bir kullanıcı rezervasyonunu yaptırıp daha sonra da görüntüleyebiliyorsa fiyatlandırma hakkında da bilgilendirilmesi gerektiğine karar verdim. Başta sadece kişi sayısını alıp kaydederken fiyatlandırma için yetişkin ve çocuk için iki farklı fiyat tarifesinin uygulanmasının daha doğru olacağı kanısına vardım. Kullanıcıdan ayrı ayrı aldığımız yetişkin ve çocuk sayısını kullanarak fiyat hesaplaması yaptım. Toplam bilançoyu da en sonda gösterdim. Toplam bilanço haricinde ayrı satırlarda her kullanıcının ödemesi gereken ayrı fiyat toplamını da listede alt toplam olarak gösterdim.</a:t>
            </a:r>
            <a:r>
              <a:rPr lang="tr-TR" sz="1600">
                <a:effectLst/>
                <a:latin typeface="Calibri" panose="020F0502020204030204" pitchFamily="34" charset="0"/>
                <a:ea typeface="Calibri" panose="020F0502020204030204" pitchFamily="34" charset="0"/>
                <a:cs typeface="Times New Roman" panose="02020603050405020304" pitchFamily="18" charset="0"/>
              </a:rPr>
              <a:t> </a:t>
            </a:r>
          </a:p>
          <a:p>
            <a:pPr>
              <a:lnSpc>
                <a:spcPct val="90000"/>
              </a:lnSpc>
            </a:pPr>
            <a:endParaRPr lang="tr-TR" sz="1600"/>
          </a:p>
        </p:txBody>
      </p:sp>
      <p:sp>
        <p:nvSpPr>
          <p:cNvPr id="10" name="Freeform 31">
            <a:extLst>
              <a:ext uri="{FF2B5EF4-FFF2-40B4-BE49-F238E27FC236}">
                <a16:creationId xmlns:a16="http://schemas.microsoft.com/office/drawing/2014/main" id="{8DB9BC10-DABC-48C4-BF24-E621264B0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38348FA2-1392-4EC3-AF8B-6A64B797C7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93CB2C36-347C-4705-BC75-94EAB8FF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Resim 4" descr="metin içeren bir resim&#10;&#10;Açıklama otomatik olarak oluşturuldu">
            <a:extLst>
              <a:ext uri="{FF2B5EF4-FFF2-40B4-BE49-F238E27FC236}">
                <a16:creationId xmlns:a16="http://schemas.microsoft.com/office/drawing/2014/main" id="{89230BA2-B03B-4D3E-9EA9-DB5F1F3BB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992" y="1201356"/>
            <a:ext cx="5449889" cy="4455284"/>
          </a:xfrm>
          <a:prstGeom prst="rect">
            <a:avLst/>
          </a:prstGeom>
          <a:effectLst/>
        </p:spPr>
      </p:pic>
      <p:sp>
        <p:nvSpPr>
          <p:cNvPr id="16" name="Rectangle 15">
            <a:extLst>
              <a:ext uri="{FF2B5EF4-FFF2-40B4-BE49-F238E27FC236}">
                <a16:creationId xmlns:a16="http://schemas.microsoft.com/office/drawing/2014/main" id="{4437D23E-7DA0-4020-B991-9734AB977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0442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2E6123-C5FA-4968-BAF1-E2443214DD83}"/>
              </a:ext>
            </a:extLst>
          </p:cNvPr>
          <p:cNvSpPr>
            <a:spLocks noGrp="1"/>
          </p:cNvSpPr>
          <p:nvPr>
            <p:ph type="title"/>
          </p:nvPr>
        </p:nvSpPr>
        <p:spPr>
          <a:xfrm>
            <a:off x="635223" y="629266"/>
            <a:ext cx="3116690" cy="5594554"/>
          </a:xfrm>
        </p:spPr>
        <p:txBody>
          <a:bodyPr anchor="ctr">
            <a:normAutofit/>
          </a:bodyPr>
          <a:lstStyle/>
          <a:p>
            <a:r>
              <a:rPr lang="tr-TR" sz="4800"/>
              <a:t>ÇIKIŞ</a:t>
            </a:r>
          </a:p>
        </p:txBody>
      </p:sp>
      <p:sp>
        <p:nvSpPr>
          <p:cNvPr id="10" name="Freeform 7">
            <a:extLst>
              <a:ext uri="{FF2B5EF4-FFF2-40B4-BE49-F238E27FC236}">
                <a16:creationId xmlns:a16="http://schemas.microsoft.com/office/drawing/2014/main" id="{0999A0AD-7806-47C0-8B7F-7544CA05C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EE2951E0-F0ED-4F25-ACA4-73648AD3B3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5A50EDD6-6CE0-4FEC-9469-571075DA2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6" name="Rectangle 15">
            <a:extLst>
              <a:ext uri="{FF2B5EF4-FFF2-40B4-BE49-F238E27FC236}">
                <a16:creationId xmlns:a16="http://schemas.microsoft.com/office/drawing/2014/main" id="{680369EB-B4BD-4822-9FEC-345326340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5DD6ECDC-B454-4F5E-BED9-11D80814700B}"/>
              </a:ext>
            </a:extLst>
          </p:cNvPr>
          <p:cNvSpPr>
            <a:spLocks noGrp="1"/>
          </p:cNvSpPr>
          <p:nvPr>
            <p:ph idx="1"/>
          </p:nvPr>
        </p:nvSpPr>
        <p:spPr>
          <a:xfrm>
            <a:off x="5048452" y="1410458"/>
            <a:ext cx="6495847" cy="2589913"/>
          </a:xfrm>
        </p:spPr>
        <p:txBody>
          <a:bodyPr>
            <a:normAutofit/>
          </a:bodyPr>
          <a:lstStyle/>
          <a:p>
            <a:r>
              <a:rPr lang="tr-TR">
                <a:solidFill>
                  <a:schemeClr val="bg1"/>
                </a:solidFill>
                <a:effectLst/>
                <a:latin typeface="Times New Roman" panose="02020603050405020304" pitchFamily="18" charset="0"/>
                <a:ea typeface="Calibri" panose="020F0502020204030204" pitchFamily="34" charset="0"/>
              </a:rPr>
              <a:t>En sonda da programdan çıkış yapmak için bir çıkış fonksiyonu yazdım.</a:t>
            </a:r>
            <a:endParaRPr lang="tr-TR">
              <a:solidFill>
                <a:schemeClr val="bg1"/>
              </a:solidFill>
            </a:endParaRPr>
          </a:p>
        </p:txBody>
      </p:sp>
      <p:pic>
        <p:nvPicPr>
          <p:cNvPr id="5" name="Resim 4" descr="metin içeren bir resim&#10;&#10;Açıklama otomatik olarak oluşturuldu">
            <a:extLst>
              <a:ext uri="{FF2B5EF4-FFF2-40B4-BE49-F238E27FC236}">
                <a16:creationId xmlns:a16="http://schemas.microsoft.com/office/drawing/2014/main" id="{BA1101EB-8898-4BD0-89DE-19BE8E3EC1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8452" y="3141396"/>
            <a:ext cx="6495847" cy="1924216"/>
          </a:xfrm>
          <a:prstGeom prst="rect">
            <a:avLst/>
          </a:prstGeom>
          <a:effectLst/>
        </p:spPr>
      </p:pic>
    </p:spTree>
    <p:extLst>
      <p:ext uri="{BB962C8B-B14F-4D97-AF65-F5344CB8AC3E}">
        <p14:creationId xmlns:p14="http://schemas.microsoft.com/office/powerpoint/2010/main" val="11589546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37</TotalTime>
  <Words>249</Words>
  <Application>Microsoft Office PowerPoint</Application>
  <PresentationFormat>Geniş ekran</PresentationFormat>
  <Paragraphs>14</Paragraphs>
  <Slides>6</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6</vt:i4>
      </vt:variant>
    </vt:vector>
  </HeadingPairs>
  <TitlesOfParts>
    <vt:vector size="12" baseType="lpstr">
      <vt:lpstr>Arial</vt:lpstr>
      <vt:lpstr>Calibri</vt:lpstr>
      <vt:lpstr>Century Gothic</vt:lpstr>
      <vt:lpstr>Times New Roman</vt:lpstr>
      <vt:lpstr>Wingdings 3</vt:lpstr>
      <vt:lpstr>İyon</vt:lpstr>
      <vt:lpstr>OTEL REZERVASYON SİSTEMİ</vt:lpstr>
      <vt:lpstr>ARAYÜZ</vt:lpstr>
      <vt:lpstr>GÖRÜNTÜLEME</vt:lpstr>
      <vt:lpstr>REZERVASYON İPTAL</vt:lpstr>
      <vt:lpstr>BİLANÇO</vt:lpstr>
      <vt:lpstr>ÇIKIŞ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OTEL REZERVASYON SİSTEMİ</dc:title>
  <dc:creator>Enes Emre Çiçek</dc:creator>
  <cp:lastModifiedBy>Enes Emre Çiçek</cp:lastModifiedBy>
  <cp:revision>1</cp:revision>
  <dcterms:created xsi:type="dcterms:W3CDTF">2022-01-14T12:15:34Z</dcterms:created>
  <dcterms:modified xsi:type="dcterms:W3CDTF">2022-01-14T12:53:28Z</dcterms:modified>
</cp:coreProperties>
</file>