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7" roundtripDataSignature="AMtx7mh5NbORbrt0AZ1aKc1+dnn6myVa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b29cf0a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b29cf0a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,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bilgis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b29cf0a0c_0_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ab29cf0a0c_0_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is Teması">
  <a:themeElements>
    <a:clrScheme name="Ofis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2023-12-06T14:25:28Z</dcterms:created>
  <dc:creator>Enes Furkan SAĞLAM</dc:creator>
</cp:coreProperties>
</file>