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70B3-328F-4C8C-91FE-12F3C7701C27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B7CF-3A1B-4019-BCC6-2E518F341B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13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70B3-328F-4C8C-91FE-12F3C7701C27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B7CF-3A1B-4019-BCC6-2E518F341B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019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70B3-328F-4C8C-91FE-12F3C7701C27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B7CF-3A1B-4019-BCC6-2E518F341B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033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70B3-328F-4C8C-91FE-12F3C7701C27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B7CF-3A1B-4019-BCC6-2E518F341B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010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70B3-328F-4C8C-91FE-12F3C7701C27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B7CF-3A1B-4019-BCC6-2E518F341B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917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70B3-328F-4C8C-91FE-12F3C7701C27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B7CF-3A1B-4019-BCC6-2E518F341B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48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70B3-328F-4C8C-91FE-12F3C7701C27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B7CF-3A1B-4019-BCC6-2E518F341B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231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70B3-328F-4C8C-91FE-12F3C7701C27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B7CF-3A1B-4019-BCC6-2E518F341B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396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70B3-328F-4C8C-91FE-12F3C7701C27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B7CF-3A1B-4019-BCC6-2E518F341B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978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70B3-328F-4C8C-91FE-12F3C7701C27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B7CF-3A1B-4019-BCC6-2E518F341B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249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70B3-328F-4C8C-91FE-12F3C7701C27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B7CF-3A1B-4019-BCC6-2E518F341B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063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B70B3-328F-4C8C-91FE-12F3C7701C27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4B7CF-3A1B-4019-BCC6-2E518F341B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353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mtClean="0"/>
              <a:t>enes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448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Geniş ekran</PresentationFormat>
  <Paragraphs>1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enes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enes</dc:title>
  <dc:creator>Microsoft hesabı</dc:creator>
  <cp:lastModifiedBy>Microsoft hesabı</cp:lastModifiedBy>
  <cp:revision>1</cp:revision>
  <dcterms:created xsi:type="dcterms:W3CDTF">2021-01-14T12:53:01Z</dcterms:created>
  <dcterms:modified xsi:type="dcterms:W3CDTF">2021-01-14T12:53:07Z</dcterms:modified>
</cp:coreProperties>
</file>