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5" r:id="rId3"/>
    <p:sldId id="286" r:id="rId4"/>
    <p:sldId id="263" r:id="rId5"/>
    <p:sldId id="296" r:id="rId6"/>
    <p:sldId id="297" r:id="rId7"/>
    <p:sldId id="298" r:id="rId8"/>
    <p:sldId id="265" r:id="rId9"/>
    <p:sldId id="287" r:id="rId10"/>
    <p:sldId id="28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54B6-B275-38DE-17A3-06EDB383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C2100-BA31-27CA-C03C-5C877321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294-ED74-BB49-38B0-064B47F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EEC5-F74E-E854-45E1-A5CDD525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F33C-0783-DC47-6E9C-7C26139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E7D-9128-CFD9-A74D-2FEB529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3D372-A71A-2161-A21E-35E37F03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0C9B-FC2D-07A7-8D18-F34587F9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E212-DE08-E02B-D70A-3735993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383A-5C2E-539F-9AE8-5E159A8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FFA17-7311-16EB-7010-BA056EAF7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D22B1-11BB-016B-11DD-7D047674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1B7B-8409-91EE-D814-DA641FD1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F7BF-8C4D-A2CF-C01E-6FCDD5B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0AEE-8172-F15C-8A56-EAF957C7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05A6-2604-28C5-C97F-ACFFFE7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823C-CE7F-0C8B-B7E1-02DE68EB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E04C-85F4-3AFD-0A16-7F84A307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7098-0EBF-A0E8-711B-4AA858C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6DAD-AB06-E0F4-21E5-C2FD0939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EA2-F648-6158-C8ED-5E6A6AAE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35A1-3C43-9C12-EEAB-22844A9F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B657-C6D8-B70E-DD97-D55C2209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144E-1A8C-2A14-00A9-D96AA400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2CB3-F7CB-123D-4317-01C5366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CE4D-96BC-217E-F7CF-5EB05D7E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E2FE-79F0-3022-2AF6-7AE457CC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1754F-E76C-56C4-0088-F3F33334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63FC-7AD9-B2AB-97A7-3CD99DA6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447B-5564-C0F8-9D26-C299286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CDF8-4B3F-3970-5981-6A8E79D4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8808-8693-0B29-1C3A-D9B1FD46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4B6F-1830-1A61-CEC1-7469F07D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36DA-066E-6AAA-5E9B-6F878DA8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BAA59-8D9E-4423-5548-CCD2DA267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B34D3-CC93-6863-D6DE-135B35D43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0648E-D215-D63F-BF37-140713CA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0EF4-CC21-DFAA-94BA-AFA94FB5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5437-FB19-0084-5241-1BAE618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B83-8EC7-D109-F7EC-CE3E7277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5C07E-D540-9168-28D5-146C198E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0B96C-7ACA-A4AD-D28D-CA962A80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26DA0-43F4-8D24-DAA0-84F4472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14E1-7F17-B838-D67B-125DF02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79C88-59F4-7788-93B6-8F8F5818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8E6FF-7EDA-0D00-668F-9B64F176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7893-9008-86B8-6BCC-005C705F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1DD-24E2-1226-08E6-FDCBCBD2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0142-F557-EE55-8BDC-9D52597C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084B7-D3DA-9387-9902-65517CE5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D92B-B866-E538-53AA-889888B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7D606-F184-099F-235B-455AAE68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0C26-7015-CAC7-6431-34E0633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FAED8-D7DA-0CB6-76D5-77CAF6A83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B3FD-6E36-718B-F1A5-BAC571A7C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4A657-5CA5-C161-304B-7B50D9A8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673B-53D7-C102-9A77-DC80814E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68A3-8686-0E7D-34CB-9125A7EF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DC051-8E80-CA75-EA9D-86A99F87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8166-7C4A-81A0-5886-4824900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4597-60EC-E10C-C34E-8A09EBEF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C561-2AC3-43A0-9949-8F285CAD804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0BFA-427C-C0E5-82C0-FBEBD6DF1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B69B-578B-F041-273E-8841C943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9D0C-DBB6-4D18-88A2-F151F0EC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5EDAC0-9994-A57B-DA09-705905AED5D4}"/>
              </a:ext>
            </a:extLst>
          </p:cNvPr>
          <p:cNvSpPr txBox="1">
            <a:spLocks/>
          </p:cNvSpPr>
          <p:nvPr/>
        </p:nvSpPr>
        <p:spPr>
          <a:xfrm>
            <a:off x="3297616" y="2766218"/>
            <a:ext cx="5596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 Values Features</a:t>
            </a:r>
          </a:p>
        </p:txBody>
      </p:sp>
    </p:spTree>
    <p:extLst>
      <p:ext uri="{BB962C8B-B14F-4D97-AF65-F5344CB8AC3E}">
        <p14:creationId xmlns:p14="http://schemas.microsoft.com/office/powerpoint/2010/main" val="216740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of rhombuses&#10;&#10;Description automatically generated">
            <a:extLst>
              <a:ext uri="{FF2B5EF4-FFF2-40B4-BE49-F238E27FC236}">
                <a16:creationId xmlns:a16="http://schemas.microsoft.com/office/drawing/2014/main" id="{2C72CC21-FE63-CEE6-8DB8-0329C9F2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204337"/>
            <a:ext cx="819264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FCB3E-A74C-1C3A-5E40-BEA417BC312F}"/>
              </a:ext>
            </a:extLst>
          </p:cNvPr>
          <p:cNvSpPr txBox="1"/>
          <p:nvPr/>
        </p:nvSpPr>
        <p:spPr>
          <a:xfrm>
            <a:off x="708386" y="6079274"/>
            <a:ext cx="318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305 Proteins, most variable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88703-35F8-9EEB-DE1C-6526780BFC53}"/>
              </a:ext>
            </a:extLst>
          </p:cNvPr>
          <p:cNvSpPr txBox="1"/>
          <p:nvPr/>
        </p:nvSpPr>
        <p:spPr>
          <a:xfrm>
            <a:off x="6675120" y="6013234"/>
            <a:ext cx="316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305 Proteins, least variable 10%</a:t>
            </a:r>
          </a:p>
        </p:txBody>
      </p:sp>
      <p:pic>
        <p:nvPicPr>
          <p:cNvPr id="3" name="Picture 2" descr="A red and blue squares&#10;&#10;Description automatically generated">
            <a:extLst>
              <a:ext uri="{FF2B5EF4-FFF2-40B4-BE49-F238E27FC236}">
                <a16:creationId xmlns:a16="http://schemas.microsoft.com/office/drawing/2014/main" id="{4AAD9EB1-E5C5-B357-F176-20D1E6A47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3" r="19499"/>
          <a:stretch/>
        </p:blipFill>
        <p:spPr>
          <a:xfrm>
            <a:off x="30479" y="92926"/>
            <a:ext cx="6065521" cy="5992061"/>
          </a:xfrm>
          <a:prstGeom prst="rect">
            <a:avLst/>
          </a:prstGeom>
        </p:spPr>
      </p:pic>
      <p:pic>
        <p:nvPicPr>
          <p:cNvPr id="7" name="Picture 6" descr="A grid of squares with red and blue squares&#10;&#10;Description automatically generated">
            <a:extLst>
              <a:ext uri="{FF2B5EF4-FFF2-40B4-BE49-F238E27FC236}">
                <a16:creationId xmlns:a16="http://schemas.microsoft.com/office/drawing/2014/main" id="{F27753F7-C956-48DE-C28C-8FE466E2E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r="20001"/>
          <a:stretch/>
        </p:blipFill>
        <p:spPr>
          <a:xfrm>
            <a:off x="6096000" y="92926"/>
            <a:ext cx="606552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A276E-9043-55F4-C825-147BABD957F8}"/>
              </a:ext>
            </a:extLst>
          </p:cNvPr>
          <p:cNvSpPr txBox="1"/>
          <p:nvPr/>
        </p:nvSpPr>
        <p:spPr>
          <a:xfrm>
            <a:off x="10424593" y="6497850"/>
            <a:ext cx="17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corrected!</a:t>
            </a:r>
          </a:p>
        </p:txBody>
      </p:sp>
      <p:pic>
        <p:nvPicPr>
          <p:cNvPr id="3" name="Picture 2" descr="A line graph with rhombuses&#10;&#10;Description automatically generated">
            <a:extLst>
              <a:ext uri="{FF2B5EF4-FFF2-40B4-BE49-F238E27FC236}">
                <a16:creationId xmlns:a16="http://schemas.microsoft.com/office/drawing/2014/main" id="{C23C070F-22A1-DED3-90D1-522D5348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5" y="0"/>
            <a:ext cx="819264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EB7071-CBC2-C9BA-043B-33D69C3A5A52}"/>
              </a:ext>
            </a:extLst>
          </p:cNvPr>
          <p:cNvSpPr txBox="1"/>
          <p:nvPr/>
        </p:nvSpPr>
        <p:spPr>
          <a:xfrm>
            <a:off x="5286705" y="6448703"/>
            <a:ext cx="161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 p &lt; 0.05</a:t>
            </a:r>
          </a:p>
        </p:txBody>
      </p:sp>
      <p:pic>
        <p:nvPicPr>
          <p:cNvPr id="3" name="Picture 2" descr="A line of black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E851D8EC-071F-F3C8-A9F9-6533C5B8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7" y="0"/>
            <a:ext cx="819264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6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96679-28DB-9140-E70F-D1D8791F97B4}"/>
              </a:ext>
            </a:extLst>
          </p:cNvPr>
          <p:cNvGrpSpPr/>
          <p:nvPr/>
        </p:nvGrpSpPr>
        <p:grpSpPr>
          <a:xfrm>
            <a:off x="132079" y="74550"/>
            <a:ext cx="5963921" cy="6308016"/>
            <a:chOff x="132079" y="74550"/>
            <a:chExt cx="5963921" cy="63080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40B777-2169-762B-FECD-BDC5D141BD4A}"/>
                </a:ext>
              </a:extLst>
            </p:cNvPr>
            <p:cNvSpPr txBox="1"/>
            <p:nvPr/>
          </p:nvSpPr>
          <p:spPr>
            <a:xfrm>
              <a:off x="406400" y="6013234"/>
              <a:ext cx="512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1201 Proteins (</a:t>
              </a:r>
              <a:r>
                <a:rPr lang="en-US" dirty="0" err="1"/>
                <a:t>pNA</a:t>
              </a:r>
              <a:r>
                <a:rPr lang="en-US" dirty="0"/>
                <a:t> 0.965), more than 96.5% missing</a:t>
              </a:r>
            </a:p>
          </p:txBody>
        </p:sp>
        <p:pic>
          <p:nvPicPr>
            <p:cNvPr id="5" name="Picture 4" descr="A red and blue squares&#10;&#10;Description automatically generated">
              <a:extLst>
                <a:ext uri="{FF2B5EF4-FFF2-40B4-BE49-F238E27FC236}">
                  <a16:creationId xmlns:a16="http://schemas.microsoft.com/office/drawing/2014/main" id="{C664B917-3410-F7C7-8E5B-254365180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11" t="4237" r="13093" b="4138"/>
            <a:stretch/>
          </p:blipFill>
          <p:spPr>
            <a:xfrm>
              <a:off x="132079" y="74550"/>
              <a:ext cx="5963921" cy="590918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B585ED-AE7F-FE2B-7420-57736123EB7D}"/>
              </a:ext>
            </a:extLst>
          </p:cNvPr>
          <p:cNvGrpSpPr/>
          <p:nvPr/>
        </p:nvGrpSpPr>
        <p:grpSpPr>
          <a:xfrm>
            <a:off x="6067687" y="111421"/>
            <a:ext cx="5963921" cy="6241649"/>
            <a:chOff x="6067687" y="111421"/>
            <a:chExt cx="5963921" cy="62416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5C1CCC-96C0-311B-9399-43016341C061}"/>
                </a:ext>
              </a:extLst>
            </p:cNvPr>
            <p:cNvSpPr txBox="1"/>
            <p:nvPr/>
          </p:nvSpPr>
          <p:spPr>
            <a:xfrm>
              <a:off x="6675120" y="5983738"/>
              <a:ext cx="4684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1188 Proteins (</a:t>
              </a:r>
              <a:r>
                <a:rPr lang="en-US" dirty="0" err="1"/>
                <a:t>pNA</a:t>
              </a:r>
              <a:r>
                <a:rPr lang="en-US" dirty="0"/>
                <a:t> 0.91), less than 91% missing</a:t>
              </a:r>
            </a:p>
          </p:txBody>
        </p:sp>
        <p:pic>
          <p:nvPicPr>
            <p:cNvPr id="14" name="Picture 13" descr="A white and red square with blue lines&#10;&#10;Description automatically generated with medium confidence">
              <a:extLst>
                <a:ext uri="{FF2B5EF4-FFF2-40B4-BE49-F238E27FC236}">
                  <a16:creationId xmlns:a16="http://schemas.microsoft.com/office/drawing/2014/main" id="{FEA0E2C6-564D-1E65-2A1A-C6DE97449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5" t="4660" r="13568" b="3715"/>
            <a:stretch/>
          </p:blipFill>
          <p:spPr>
            <a:xfrm>
              <a:off x="6067687" y="111421"/>
              <a:ext cx="5963921" cy="5909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4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E4F41-8572-833C-9680-A4FE9375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16" y="2766218"/>
            <a:ext cx="5596767" cy="1325563"/>
          </a:xfrm>
        </p:spPr>
        <p:txBody>
          <a:bodyPr/>
          <a:lstStyle/>
          <a:p>
            <a:r>
              <a:rPr lang="en-US" dirty="0"/>
              <a:t>Missing Values Samples</a:t>
            </a:r>
          </a:p>
        </p:txBody>
      </p:sp>
    </p:spTree>
    <p:extLst>
      <p:ext uri="{BB962C8B-B14F-4D97-AF65-F5344CB8AC3E}">
        <p14:creationId xmlns:p14="http://schemas.microsoft.com/office/powerpoint/2010/main" val="107455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ine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213C8D-FA95-D101-CE42-DBEC71C7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0"/>
            <a:ext cx="8192643" cy="644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F39FC-18AB-D45C-BAFA-BAF53ACF809D}"/>
              </a:ext>
            </a:extLst>
          </p:cNvPr>
          <p:cNvSpPr txBox="1"/>
          <p:nvPr/>
        </p:nvSpPr>
        <p:spPr>
          <a:xfrm>
            <a:off x="4063327" y="6449325"/>
            <a:ext cx="406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 with less than 0.X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62205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grid&#10;&#10;Description automatically generated">
            <a:extLst>
              <a:ext uri="{FF2B5EF4-FFF2-40B4-BE49-F238E27FC236}">
                <a16:creationId xmlns:a16="http://schemas.microsoft.com/office/drawing/2014/main" id="{78F3E859-203E-DF44-7C5C-3F01F895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6" r="13276"/>
          <a:stretch/>
        </p:blipFill>
        <p:spPr>
          <a:xfrm>
            <a:off x="88490" y="108679"/>
            <a:ext cx="6007510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4A253-CE75-D433-DB5A-58639EC155F6}"/>
              </a:ext>
            </a:extLst>
          </p:cNvPr>
          <p:cNvSpPr txBox="1"/>
          <p:nvPr/>
        </p:nvSpPr>
        <p:spPr>
          <a:xfrm>
            <a:off x="878337" y="5805424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924 Samples (</a:t>
            </a:r>
            <a:r>
              <a:rPr lang="en-US" dirty="0" err="1"/>
              <a:t>sNA</a:t>
            </a:r>
            <a:r>
              <a:rPr lang="en-US" dirty="0"/>
              <a:t> 0.8), less than 80% missing</a:t>
            </a:r>
          </a:p>
        </p:txBody>
      </p:sp>
      <p:pic>
        <p:nvPicPr>
          <p:cNvPr id="8" name="Picture 7" descr="A white and red squares&#10;&#10;Description automatically generated">
            <a:extLst>
              <a:ext uri="{FF2B5EF4-FFF2-40B4-BE49-F238E27FC236}">
                <a16:creationId xmlns:a16="http://schemas.microsoft.com/office/drawing/2014/main" id="{081A8F78-E4A3-EA5E-41BA-93387D443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2" r="13756"/>
          <a:stretch/>
        </p:blipFill>
        <p:spPr>
          <a:xfrm>
            <a:off x="6181681" y="108679"/>
            <a:ext cx="5921829" cy="5696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609392-86AA-C856-3516-33024BC7AF54}"/>
              </a:ext>
            </a:extLst>
          </p:cNvPr>
          <p:cNvSpPr txBox="1"/>
          <p:nvPr/>
        </p:nvSpPr>
        <p:spPr>
          <a:xfrm>
            <a:off x="6853250" y="5805424"/>
            <a:ext cx="45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566 Samples (</a:t>
            </a:r>
            <a:r>
              <a:rPr lang="en-US" dirty="0" err="1"/>
              <a:t>sNA</a:t>
            </a:r>
            <a:r>
              <a:rPr lang="en-US" dirty="0"/>
              <a:t> 0.8), more than 80% missing</a:t>
            </a:r>
          </a:p>
        </p:txBody>
      </p:sp>
    </p:spTree>
    <p:extLst>
      <p:ext uri="{BB962C8B-B14F-4D97-AF65-F5344CB8AC3E}">
        <p14:creationId xmlns:p14="http://schemas.microsoft.com/office/powerpoint/2010/main" val="256648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E48-9071-58E1-0294-A0A04CF8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180" y="2766218"/>
            <a:ext cx="1437640" cy="1325563"/>
          </a:xfrm>
        </p:spPr>
        <p:txBody>
          <a:bodyPr/>
          <a:lstStyle/>
          <a:p>
            <a:r>
              <a:rPr lang="en-US" dirty="0"/>
              <a:t>HVGs</a:t>
            </a:r>
          </a:p>
        </p:txBody>
      </p:sp>
    </p:spTree>
    <p:extLst>
      <p:ext uri="{BB962C8B-B14F-4D97-AF65-F5344CB8AC3E}">
        <p14:creationId xmlns:p14="http://schemas.microsoft.com/office/powerpoint/2010/main" val="30226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line of rhombuses&#10;&#10;Description automatically generated">
            <a:extLst>
              <a:ext uri="{FF2B5EF4-FFF2-40B4-BE49-F238E27FC236}">
                <a16:creationId xmlns:a16="http://schemas.microsoft.com/office/drawing/2014/main" id="{B7FF292D-36BA-6ED2-DAA5-42BA986F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204337"/>
            <a:ext cx="8192643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Missing Values Samples</vt:lpstr>
      <vt:lpstr>PowerPoint Presentation</vt:lpstr>
      <vt:lpstr>PowerPoint Presentation</vt:lpstr>
      <vt:lpstr>HVGs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Sefa Ayar</dc:creator>
  <cp:lastModifiedBy>Enes Sefa Ayar</cp:lastModifiedBy>
  <cp:revision>23</cp:revision>
  <dcterms:created xsi:type="dcterms:W3CDTF">2023-12-08T12:23:53Z</dcterms:created>
  <dcterms:modified xsi:type="dcterms:W3CDTF">2024-01-04T10:57:25Z</dcterms:modified>
</cp:coreProperties>
</file>