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50117010 Süleyman Ahmet Sönmez 150117036 Muhammed Enes Aktürk 150117064 Yunus Emre Ertunç 150117004 Güneş Yüzak 150117048 Fatih Baş"/>
          <p:cNvSpPr txBox="1"/>
          <p:nvPr>
            <p:ph type="body" idx="21"/>
          </p:nvPr>
        </p:nvSpPr>
        <p:spPr>
          <a:xfrm>
            <a:off x="1114997" y="8661884"/>
            <a:ext cx="22062504" cy="27932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914400">
              <a:defRPr b="0" cap="all" spc="-100" sz="2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150117010 Süleyman Ahmet Sönmez</a:t>
            </a:r>
            <a:br/>
            <a:r>
              <a:t>150117036 Muhammed Enes Aktürk</a:t>
            </a:r>
            <a:br/>
            <a:r>
              <a:t>150117064 Yunus Emre Ertunç</a:t>
            </a:r>
            <a:br/>
            <a:r>
              <a:t>150117004 Güneş Yüzak</a:t>
            </a:r>
            <a:br/>
            <a:r>
              <a:t>150117048 Fatih Baş</a:t>
            </a:r>
          </a:p>
        </p:txBody>
      </p:sp>
      <p:sp>
        <p:nvSpPr>
          <p:cNvPr id="152" name="CSE4095 - Group 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CSE4095 - Group 8 </a:t>
            </a:r>
          </a:p>
        </p:txBody>
      </p:sp>
      <p:sp>
        <p:nvSpPr>
          <p:cNvPr id="153" name="Delivery 3 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Delivery 3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asttext Embeddings + BiLST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Fasttext Embeddings + BiLSTM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284" y="5406482"/>
            <a:ext cx="7741955" cy="5940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22-05-19 at 14.32.55.png" descr="Screen Shot 2022-05-19 at 14.32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7219" y="6964965"/>
            <a:ext cx="14579601" cy="309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assification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Results</a:t>
            </a:r>
          </a:p>
        </p:txBody>
      </p:sp>
      <p:sp>
        <p:nvSpPr>
          <p:cNvPr id="16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5481" y="4625772"/>
            <a:ext cx="12113038" cy="750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ssification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Results</a:t>
            </a:r>
          </a:p>
        </p:txBody>
      </p:sp>
      <p:sp>
        <p:nvSpPr>
          <p:cNvPr id="16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2921860"/>
            <a:ext cx="20320001" cy="1090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