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A4F7FD-A085-70E1-DFA0-B49D8CDB8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E43E7C4-C320-9E63-8FF5-84EEB7AEF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71678F-FA07-276B-67C3-C1343DF6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1F75-6E03-4E99-B3A7-26997D6BDC36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7894CA1-5560-A3D5-6A1F-8AD13B05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17CB5B-1BB2-D22C-DD4C-A9945112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ED16-07AE-49A7-8122-DE0FE82528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033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A84A80-BB6A-A0D5-C9BA-E4483B4F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D4F9686-FD24-5532-E3F2-B959F1583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A9456B-ECD6-703D-386C-340D5C55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1F75-6E03-4E99-B3A7-26997D6BDC36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AC26B4-D323-E50B-6DCC-4DCD7BB6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AE37DB-77C9-C509-48DC-05766FBE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ED16-07AE-49A7-8122-DE0FE82528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069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5E59B55-291D-7FB5-211A-E2D50EED8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0F18C01-A6D7-9852-701E-A1FF48EC6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9D7B0A-5AE0-36F0-53AA-2B70BDCC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1F75-6E03-4E99-B3A7-26997D6BDC36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6337BC-B553-674F-2C71-CE7A16C6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013C23-F9A1-5682-5B2D-EC156645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ED16-07AE-49A7-8122-DE0FE82528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855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AF0144-D051-9D59-D03C-D3E5CE82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8DF2B9-F1B5-D9D5-1A4A-E1CF804A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FAB2095-6E64-549E-0DB5-BF7AB8FC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1F75-6E03-4E99-B3A7-26997D6BDC36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61A0A1-6107-0C18-E098-37729980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1EB532-7E4E-FEEB-43D9-FB991F5D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ED16-07AE-49A7-8122-DE0FE82528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322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E0EEFE-247A-71DA-C333-31F0267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EDDF36C-47AE-9C85-15E9-03A63C92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6D9133-A67C-2A2A-5D08-5BD64797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1F75-6E03-4E99-B3A7-26997D6BDC36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B676C2-5968-C2B2-4CFD-09748D5E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925EE9-C974-15DB-5346-05345E6D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ED16-07AE-49A7-8122-DE0FE82528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946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3C6276-1B0E-F43D-879A-9A9AF515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2A0F1C-401D-30B4-DEA4-D72FB689F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A88D275-0616-5245-CD8A-B694AA794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8170EA-ECD7-E112-F2AB-84D9AF55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1F75-6E03-4E99-B3A7-26997D6BDC36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E1D7845-2266-F3BD-DD6C-5948069B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8E89E23-2696-8ADE-0809-652F95B9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ED16-07AE-49A7-8122-DE0FE82528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35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F8189D-FDB9-2685-204C-3CF49BEF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818C74A-761E-8C47-62B3-213A6EBE0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022B044-652F-C769-07E7-9618C54D7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8D89CE-8758-AF7E-E063-194B43EAE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11776AE-87DC-363C-90EB-23961838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A353719-2E65-7A5F-D443-91CB3B38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1F75-6E03-4E99-B3A7-26997D6BDC36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F0AB7E8-26D4-AC81-1D92-FC6832D7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561C294-C3F6-4612-B842-17E504ED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ED16-07AE-49A7-8122-DE0FE82528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120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45A56D-2C72-5695-76C6-2504DCA5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232B400-CA14-69DC-5E54-486D9912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1F75-6E03-4E99-B3A7-26997D6BDC36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A153B6A-5468-6DA4-2529-8F60CF82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165230F-3909-5545-935F-C717D04F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ED16-07AE-49A7-8122-DE0FE82528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828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D0C272B-F084-0C21-C39F-B719600C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1F75-6E03-4E99-B3A7-26997D6BDC36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D34DCC5-73FD-A704-4C4F-45A0AA8B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2DFE500-076A-E1AF-92F5-A3DF4290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ED16-07AE-49A7-8122-DE0FE82528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980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FEDD6B-0004-21D4-114D-C50A6550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90D84C-C84F-4369-4291-DCADFA359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852FA44-60A3-DB98-D48E-0A67D83A2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501614A-8CCF-A1AC-099D-868881F9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1F75-6E03-4E99-B3A7-26997D6BDC36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BCBEA4A-FDB2-0EFC-1C91-2647FDCC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FCB82BA-93D4-0069-D2A7-02F98C1C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ED16-07AE-49A7-8122-DE0FE82528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983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F54F48-EF1F-EA21-1885-DAB05E9A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5AAF51E-7E13-B4C5-0B0A-B4DE6A1C7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6CB64EE-3BCE-EDFD-98D3-743362077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13520F8-3913-ED41-6315-A6896400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1F75-6E03-4E99-B3A7-26997D6BDC36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95325A4-79F2-B822-D5B1-0BD9F35C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D1ABE1C-A387-090A-AD20-CC8AAB77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ED16-07AE-49A7-8122-DE0FE82528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095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097E95B-12C5-D8FD-98CA-3AF8CED97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99A844D-6C9D-C667-1FB6-6F053EBB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2DB77A-B4CD-3936-D734-65AE6731A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11F75-6E03-4E99-B3A7-26997D6BDC36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34C3C7-AA2D-C8CB-D871-4B73616D9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AB9D6D-5DC7-0916-CAAD-77E71AA07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FED16-07AE-49A7-8122-DE0FE82528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876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217B63-2605-5213-6C0F-1FC95E786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509" y="183587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b="1" dirty="0" err="1">
                <a:latin typeface="Arial Narrow" panose="020B0606020202030204" pitchFamily="34" charset="0"/>
              </a:rPr>
              <a:t>Bankot</a:t>
            </a:r>
            <a:r>
              <a:rPr lang="tr-TR" b="1" dirty="0">
                <a:latin typeface="Arial Narrow" panose="020B0606020202030204" pitchFamily="34" charset="0"/>
              </a:rPr>
              <a:t> Görüntülerinden </a:t>
            </a:r>
            <a:r>
              <a:rPr lang="tr-TR" b="1" dirty="0" err="1">
                <a:latin typeface="Arial Narrow" panose="020B0606020202030204" pitchFamily="34" charset="0"/>
              </a:rPr>
              <a:t>Uluslarası</a:t>
            </a:r>
            <a:r>
              <a:rPr lang="tr-TR" b="1">
                <a:latin typeface="Arial Narrow" panose="020B0606020202030204" pitchFamily="34" charset="0"/>
              </a:rPr>
              <a:t> Para Birimini </a:t>
            </a:r>
            <a:r>
              <a:rPr lang="tr-TR" b="1" dirty="0">
                <a:latin typeface="Arial Narrow" panose="020B0606020202030204" pitchFamily="34" charset="0"/>
              </a:rPr>
              <a:t>T</a:t>
            </a:r>
            <a:r>
              <a:rPr lang="tr-TR" b="1">
                <a:latin typeface="Arial Narrow" panose="020B0606020202030204" pitchFamily="34" charset="0"/>
              </a:rPr>
              <a:t>anıma </a:t>
            </a:r>
            <a:endParaRPr lang="tr-TR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9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887C89-3A8F-7542-41DE-36CCEEDD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amacı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1FCC25-646E-39CA-19DF-400C1A737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Banknot birimlerini tanıma alanındaki makaleleri inceleyip </a:t>
            </a:r>
            <a:r>
              <a:rPr lang="tr-TR" dirty="0" err="1"/>
              <a:t>literatüer</a:t>
            </a:r>
            <a:r>
              <a:rPr lang="tr-TR" dirty="0"/>
              <a:t> taraması yapmak </a:t>
            </a:r>
          </a:p>
          <a:p>
            <a:r>
              <a:rPr lang="tr-TR" dirty="0"/>
              <a:t>Veri seti olarak </a:t>
            </a:r>
            <a:r>
              <a:rPr lang="tr-TR" dirty="0" err="1"/>
              <a:t>Turkısh</a:t>
            </a:r>
            <a:r>
              <a:rPr lang="tr-TR" dirty="0"/>
              <a:t> </a:t>
            </a:r>
            <a:r>
              <a:rPr lang="tr-TR" dirty="0" err="1"/>
              <a:t>Banknote</a:t>
            </a:r>
            <a:r>
              <a:rPr lang="tr-TR" dirty="0"/>
              <a:t> Database kullanacağız.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291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1385C6-5103-48E7-42F9-E33D7285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Literatür taraması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0B735C-0950-EF7B-713C-8DDA20E3A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0" dirty="0">
                <a:effectLst/>
                <a:latin typeface="-apple-system"/>
              </a:rPr>
              <a:t>Görüntü Tanıyan Yapay Zeka Destekli Banknot Tanıma</a:t>
            </a:r>
          </a:p>
          <a:p>
            <a:r>
              <a:rPr lang="en-US" dirty="0"/>
              <a:t>Currency Recognition System Using Image Processing</a:t>
            </a:r>
            <a:endParaRPr lang="tr-TR" dirty="0"/>
          </a:p>
          <a:p>
            <a:r>
              <a:rPr lang="tr-TR" dirty="0"/>
              <a:t>DERİN ÖĞRENME YÖNTEMLERİ İLE GÖRÜNTÜ İŞLEMEUYGULAMALARI</a:t>
            </a:r>
          </a:p>
          <a:p>
            <a:r>
              <a:rPr lang="tr-TR" dirty="0"/>
              <a:t>Banknot Tanıma için Görüntü Tabanlı Sistem Farklı </a:t>
            </a:r>
            <a:br>
              <a:rPr lang="tr-TR" dirty="0"/>
            </a:br>
            <a:r>
              <a:rPr lang="tr-TR" dirty="0"/>
              <a:t>Makine Öğrenimi ve </a:t>
            </a:r>
            <a:r>
              <a:rPr lang="tr-TR" dirty="0" err="1"/>
              <a:t>Derinlemesini</a:t>
            </a:r>
            <a:r>
              <a:rPr lang="tr-TR" dirty="0"/>
              <a:t> Kullanma Öğrenme Yaklaşımı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387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027045-98C7-BEF4-8B62-C4776310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043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r-TR" b="1" i="0" dirty="0">
                <a:effectLst/>
                <a:latin typeface="-apple-system"/>
              </a:rPr>
              <a:t>Görüntü Tanıyan Yapay Zeka Destekli Banknot Tanıma</a:t>
            </a:r>
            <a:br>
              <a:rPr lang="tr-TR" b="1" i="0" dirty="0">
                <a:effectLst/>
                <a:latin typeface="-apple-system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679B87-10A5-0FDA-F875-FECA8FE51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Makalenin yazarı: Özgür şahin</a:t>
            </a:r>
          </a:p>
          <a:p>
            <a:r>
              <a:rPr lang="tr-TR" dirty="0"/>
              <a:t>Makalenin yılı:23 Haziran 2018</a:t>
            </a:r>
          </a:p>
          <a:p>
            <a:r>
              <a:rPr lang="tr-TR" dirty="0"/>
              <a:t>Kullanılan veri seti: </a:t>
            </a:r>
            <a:r>
              <a:rPr lang="tr-TR" dirty="0" err="1"/>
              <a:t>Turkısh</a:t>
            </a:r>
            <a:r>
              <a:rPr lang="tr-TR" dirty="0"/>
              <a:t> </a:t>
            </a:r>
            <a:r>
              <a:rPr lang="tr-TR" dirty="0" err="1"/>
              <a:t>Banknote</a:t>
            </a:r>
            <a:r>
              <a:rPr lang="tr-TR" dirty="0"/>
              <a:t> Database</a:t>
            </a:r>
          </a:p>
          <a:p>
            <a:r>
              <a:rPr lang="tr-TR" dirty="0"/>
              <a:t>Kullanılan yöntem: </a:t>
            </a:r>
            <a:r>
              <a:rPr lang="tr-TR" dirty="0" err="1"/>
              <a:t>Keras</a:t>
            </a:r>
            <a:r>
              <a:rPr lang="tr-TR" dirty="0"/>
              <a:t>, Resnet50,CNN</a:t>
            </a:r>
          </a:p>
          <a:p>
            <a:r>
              <a:rPr lang="tr-TR" dirty="0"/>
              <a:t>Sınıf sayısı:6</a:t>
            </a:r>
          </a:p>
          <a:p>
            <a:r>
              <a:rPr lang="tr-TR" dirty="0"/>
              <a:t>Başarım oranı:</a:t>
            </a:r>
            <a:r>
              <a:rPr lang="tr-TR" b="0" i="0" dirty="0">
                <a:effectLst/>
                <a:latin typeface="-apple-system"/>
              </a:rPr>
              <a:t> Veri kümesini %80 eğitim, %20 test veri kümesi olacak şekilde rastgele ayırıldı. Eğitim sonucunda eğitim verisi için </a:t>
            </a:r>
            <a:r>
              <a:rPr lang="tr-TR" b="1" i="0" dirty="0">
                <a:effectLst/>
                <a:latin typeface="-apple-system"/>
              </a:rPr>
              <a:t>0.98</a:t>
            </a:r>
            <a:r>
              <a:rPr lang="tr-TR" b="0" i="0" dirty="0">
                <a:effectLst/>
                <a:latin typeface="-apple-system"/>
              </a:rPr>
              <a:t> tahminleme doğruluğuna (</a:t>
            </a:r>
            <a:r>
              <a:rPr lang="tr-TR" b="0" i="0" dirty="0" err="1">
                <a:effectLst/>
                <a:latin typeface="-apple-system"/>
              </a:rPr>
              <a:t>accuracy</a:t>
            </a:r>
            <a:r>
              <a:rPr lang="tr-TR" b="0" i="0" dirty="0">
                <a:effectLst/>
                <a:latin typeface="-apple-system"/>
              </a:rPr>
              <a:t>), test verisi için ise </a:t>
            </a:r>
            <a:r>
              <a:rPr lang="tr-TR" b="1" i="0" dirty="0">
                <a:effectLst/>
                <a:latin typeface="-apple-system"/>
              </a:rPr>
              <a:t>0.77 </a:t>
            </a:r>
            <a:r>
              <a:rPr lang="tr-TR" b="0" i="0" dirty="0">
                <a:effectLst/>
                <a:latin typeface="-apple-system"/>
              </a:rPr>
              <a:t>doğruluğa ulaşıyorum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64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ED2410-447E-E565-89E5-6084844C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Currency Recognition System Using Image Processing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CE7F19-7308-BC5F-835E-58E0A46C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Makalenin yazarı: </a:t>
            </a:r>
            <a:r>
              <a:rPr lang="tr-TR" sz="2400" dirty="0" err="1"/>
              <a:t>Ibthaj</a:t>
            </a:r>
            <a:r>
              <a:rPr lang="tr-TR" sz="2400" dirty="0"/>
              <a:t> </a:t>
            </a:r>
            <a:r>
              <a:rPr lang="tr-TR" sz="2400" dirty="0" err="1"/>
              <a:t>Nasr</a:t>
            </a:r>
            <a:r>
              <a:rPr lang="tr-TR" sz="2400" dirty="0"/>
              <a:t> </a:t>
            </a:r>
            <a:r>
              <a:rPr lang="tr-TR" sz="2400" dirty="0" err="1"/>
              <a:t>Asmaeil,A</a:t>
            </a:r>
            <a:r>
              <a:rPr lang="tr-TR" sz="2400" dirty="0"/>
              <a:t>. </a:t>
            </a:r>
            <a:r>
              <a:rPr lang="tr-TR" sz="2400" dirty="0" err="1"/>
              <a:t>Albagul,Abdussalam</a:t>
            </a:r>
            <a:r>
              <a:rPr lang="tr-TR" sz="2400" dirty="0"/>
              <a:t> Ali Ahmed</a:t>
            </a:r>
          </a:p>
          <a:p>
            <a:r>
              <a:rPr lang="tr-TR" dirty="0"/>
              <a:t>Makalenin yılı: 05 Ocak 2022</a:t>
            </a:r>
          </a:p>
          <a:p>
            <a:r>
              <a:rPr lang="tr-TR" dirty="0"/>
              <a:t>Kullanılan veri seti: </a:t>
            </a:r>
            <a:r>
              <a:rPr lang="tr-TR" dirty="0" err="1"/>
              <a:t>Turkısh</a:t>
            </a:r>
            <a:r>
              <a:rPr lang="tr-TR" dirty="0"/>
              <a:t> </a:t>
            </a:r>
            <a:r>
              <a:rPr lang="tr-TR" dirty="0" err="1"/>
              <a:t>Banknote</a:t>
            </a:r>
            <a:r>
              <a:rPr lang="tr-TR" dirty="0"/>
              <a:t> Database</a:t>
            </a:r>
          </a:p>
          <a:p>
            <a:r>
              <a:rPr lang="tr-TR" dirty="0"/>
              <a:t>Kullanılan </a:t>
            </a:r>
            <a:r>
              <a:rPr lang="tr-TR" dirty="0" err="1"/>
              <a:t>yöntem:CNN</a:t>
            </a:r>
            <a:endParaRPr lang="tr-TR" dirty="0"/>
          </a:p>
          <a:p>
            <a:r>
              <a:rPr lang="tr-TR" dirty="0"/>
              <a:t>Başarım oranı: %80</a:t>
            </a:r>
          </a:p>
          <a:p>
            <a:r>
              <a:rPr lang="tr-TR" dirty="0"/>
              <a:t>Sınıf sayıları:4</a:t>
            </a:r>
          </a:p>
        </p:txBody>
      </p:sp>
    </p:spTree>
    <p:extLst>
      <p:ext uri="{BB962C8B-B14F-4D97-AF65-F5344CB8AC3E}">
        <p14:creationId xmlns:p14="http://schemas.microsoft.com/office/powerpoint/2010/main" val="68910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4A128D-83A3-B04B-8781-811090AFA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Makalenin yazarı: N. A. J. </a:t>
            </a:r>
            <a:r>
              <a:rPr lang="tr-TR" dirty="0" err="1"/>
              <a:t>Sufri</a:t>
            </a:r>
            <a:r>
              <a:rPr lang="tr-TR" dirty="0"/>
              <a:t>, N. A. </a:t>
            </a:r>
            <a:r>
              <a:rPr lang="tr-TR" dirty="0" err="1"/>
              <a:t>Rahmad</a:t>
            </a:r>
            <a:r>
              <a:rPr lang="tr-TR" dirty="0"/>
              <a:t>, N. F. </a:t>
            </a:r>
            <a:r>
              <a:rPr lang="tr-TR" dirty="0" err="1"/>
              <a:t>Ghazali</a:t>
            </a:r>
            <a:r>
              <a:rPr lang="tr-TR" dirty="0"/>
              <a:t>, N. </a:t>
            </a:r>
            <a:r>
              <a:rPr lang="tr-TR" dirty="0" err="1"/>
              <a:t>Shahar</a:t>
            </a:r>
            <a:endParaRPr lang="tr-TR" dirty="0"/>
          </a:p>
          <a:p>
            <a:r>
              <a:rPr lang="tr-TR" dirty="0"/>
              <a:t>Makalenin yılı: 3 ağustos 2019</a:t>
            </a:r>
          </a:p>
          <a:p>
            <a:r>
              <a:rPr lang="tr-TR" dirty="0"/>
              <a:t>Kullanılan veri seti: </a:t>
            </a:r>
            <a:r>
              <a:rPr lang="tr-TR" dirty="0" err="1"/>
              <a:t>Turkısh</a:t>
            </a:r>
            <a:r>
              <a:rPr lang="tr-TR" dirty="0"/>
              <a:t> </a:t>
            </a:r>
            <a:r>
              <a:rPr lang="tr-TR" dirty="0" err="1"/>
              <a:t>Banknote</a:t>
            </a:r>
            <a:r>
              <a:rPr lang="tr-TR" dirty="0"/>
              <a:t> Database</a:t>
            </a:r>
          </a:p>
          <a:p>
            <a:r>
              <a:rPr lang="tr-TR" dirty="0"/>
              <a:t>Kullanılan yöntem: </a:t>
            </a:r>
            <a:r>
              <a:rPr lang="en-US" dirty="0"/>
              <a:t>k-Nearest Neighbors (</a:t>
            </a:r>
            <a:r>
              <a:rPr lang="en-US" dirty="0" err="1"/>
              <a:t>kNN</a:t>
            </a:r>
            <a:r>
              <a:rPr lang="en-US" dirty="0"/>
              <a:t>) and Decision Tree Classifier (DTC), Support Vector Machine (SVM) and Bayesian Classifier (BC)</a:t>
            </a:r>
            <a:endParaRPr lang="tr-TR" dirty="0"/>
          </a:p>
          <a:p>
            <a:r>
              <a:rPr lang="tr-TR" dirty="0"/>
              <a:t>Sınıf sayısı:4</a:t>
            </a:r>
          </a:p>
          <a:p>
            <a:r>
              <a:rPr lang="tr-TR" dirty="0"/>
              <a:t>Başarım oranı: </a:t>
            </a:r>
            <a:r>
              <a:rPr lang="tr-TR" dirty="0" err="1"/>
              <a:t>kNN</a:t>
            </a:r>
            <a:r>
              <a:rPr lang="tr-TR" dirty="0"/>
              <a:t> ve DTC elde edildiğinde %99 doğruluk, SVM ve BC  daha iyi performans gösterir %100 doğruluk elde etmiş.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FEB8EAC-53B7-186E-6805-CE911EF6F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14356"/>
            <a:ext cx="10418618" cy="627101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Banknot Tanıma için Görüntü Tabanlı Sistem Farklı </a:t>
            </a:r>
            <a:b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</a:b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Makine Öğrenimi ve </a:t>
            </a:r>
            <a:r>
              <a:rPr kumimoji="0" lang="tr-TR" altLang="tr-T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Derinlemesini</a:t>
            </a:r>
            <a:r>
              <a:rPr kumimoji="0" lang="tr-TR" altLang="tr-T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Kullanma Öğrenme Yaklaşımı</a:t>
            </a:r>
            <a:r>
              <a:rPr kumimoji="0" lang="tr-TR" altLang="tr-T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54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258B74-2E0D-446D-4105-51E45B8D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DERİN ÖĞRENME YÖNTEMLERİ İLE GÖRÜNTÜ İŞLEMEUYGULAMALARI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60AFEA-55B4-B3A3-BC40-2F0AB203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Makalenin yazarı:</a:t>
            </a:r>
            <a:r>
              <a:rPr lang="fr-FR" dirty="0"/>
              <a:t> </a:t>
            </a:r>
            <a:r>
              <a:rPr lang="tr-TR" dirty="0" err="1"/>
              <a:t>abdul</a:t>
            </a:r>
            <a:r>
              <a:rPr lang="tr-TR" dirty="0"/>
              <a:t> </a:t>
            </a:r>
            <a:r>
              <a:rPr lang="tr-TR" dirty="0" err="1"/>
              <a:t>samet</a:t>
            </a:r>
            <a:r>
              <a:rPr lang="tr-TR" dirty="0"/>
              <a:t> tektaş </a:t>
            </a:r>
          </a:p>
          <a:p>
            <a:r>
              <a:rPr lang="tr-TR" dirty="0"/>
              <a:t>Makalenin yılı:2020</a:t>
            </a:r>
          </a:p>
          <a:p>
            <a:r>
              <a:rPr lang="tr-TR" dirty="0"/>
              <a:t>Kullanılan veri seti: MDPY(Marmara Dokunsal Parke Yüzeyi) veri seti kullanılmıştır</a:t>
            </a:r>
          </a:p>
          <a:p>
            <a:r>
              <a:rPr lang="tr-TR" dirty="0"/>
              <a:t>Kullanılan yöntem: R-CNN</a:t>
            </a:r>
          </a:p>
          <a:p>
            <a:r>
              <a:rPr lang="tr-TR" dirty="0"/>
              <a:t>Başarım oranı: Yapılan sistem 82.2% duyarlılık (</a:t>
            </a:r>
            <a:r>
              <a:rPr lang="tr-TR" dirty="0" err="1"/>
              <a:t>Recall</a:t>
            </a:r>
            <a:r>
              <a:rPr lang="tr-TR" dirty="0"/>
              <a:t>) ve 90.2% doğruluk oranına sahiptir. </a:t>
            </a:r>
          </a:p>
        </p:txBody>
      </p:sp>
    </p:spTree>
    <p:extLst>
      <p:ext uri="{BB962C8B-B14F-4D97-AF65-F5344CB8AC3E}">
        <p14:creationId xmlns:p14="http://schemas.microsoft.com/office/powerpoint/2010/main" val="146107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345</Words>
  <Application>Microsoft Office PowerPoint</Application>
  <PresentationFormat>Geniş ekran</PresentationFormat>
  <Paragraphs>37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Arial Narrow</vt:lpstr>
      <vt:lpstr>Calibri</vt:lpstr>
      <vt:lpstr>Calibri Light</vt:lpstr>
      <vt:lpstr>inherit</vt:lpstr>
      <vt:lpstr>Office Teması</vt:lpstr>
      <vt:lpstr>Bankot Görüntülerinden Uluslarası Para Birimini Tanıma </vt:lpstr>
      <vt:lpstr>Projenin amacı </vt:lpstr>
      <vt:lpstr>Literatür taraması </vt:lpstr>
      <vt:lpstr>Görüntü Tanıyan Yapay Zeka Destekli Banknot Tanıma </vt:lpstr>
      <vt:lpstr>Currency Recognition System Using Image Processing</vt:lpstr>
      <vt:lpstr>Banknot Tanıma için Görüntü Tabanlı Sistem Farklı  Makine Öğrenimi ve Derinlemesini Kullanma Öğrenme Yaklaşımı </vt:lpstr>
      <vt:lpstr>DERİN ÖĞRENME YÖNTEMLERİ İLE GÖRÜNTÜ İŞLEMEUYGULAMALARI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Bankot görüntülerinden para birimlerini tanıma </dc:title>
  <dc:creator>Umur Can</dc:creator>
  <cp:lastModifiedBy>Umur Can</cp:lastModifiedBy>
  <cp:revision>2</cp:revision>
  <dcterms:created xsi:type="dcterms:W3CDTF">2023-05-09T14:57:10Z</dcterms:created>
  <dcterms:modified xsi:type="dcterms:W3CDTF">2023-05-09T16:34:11Z</dcterms:modified>
</cp:coreProperties>
</file>