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aleway" panose="020B0604020202020204" charset="-94"/>
      <p:regular r:id="rId14"/>
      <p:bold r:id="rId15"/>
      <p:italic r:id="rId16"/>
      <p:boldItalic r:id="rId17"/>
    </p:embeddedFont>
    <p:embeddedFont>
      <p:font typeface="Lato" panose="020B0604020202020204" charset="-94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606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590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daaaa396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daaaa396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5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daaaa396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daaaa396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1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daaaa396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daaaa396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daaaa396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daaaa396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5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aaaa396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aaaa396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33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daaaa396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daaaa396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7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daaaa396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daaaa396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4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daaaa396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daaaa396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388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daaaa396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daaaa396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23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daaaa396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daaaa396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1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96350" y="21300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Kuyruk (Queue)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 (Python)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775" y="227975"/>
            <a:ext cx="3540651" cy="486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 (Python)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00" y="350625"/>
            <a:ext cx="4043751" cy="479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Kuyruk (Queue)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Kuyruk, her iki ucu da açık olan ve işlemlerin İlk Giren İlk Çıkar (FIFO) sırasına göre gerçekleştirdiği doğrusal bir veri yapısı olarak tanımlanır.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Bu, sinema salonunun önündeki bilet kuyruğuna benzer;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sıraya ilk giren, bileti ilk alan kişi olur.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Kuyruk (Queue)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FIFO (First in First out)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İlk giren ilk çıkar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4194" r="10886"/>
          <a:stretch/>
        </p:blipFill>
        <p:spPr>
          <a:xfrm>
            <a:off x="3155500" y="1976650"/>
            <a:ext cx="4772800" cy="26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FIFO - LIFO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625" y="1853850"/>
            <a:ext cx="4140749" cy="30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Kuyruk (Queue)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Kuyruğun uçları hareket yönüne göre belirlenir.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Elemanların çıkarıldığı uca kuyruğun önü (</a:t>
            </a:r>
            <a:r>
              <a:rPr lang="tr" sz="1700" b="1"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tr" sz="1700">
                <a:latin typeface="Arial"/>
                <a:ea typeface="Arial"/>
                <a:cs typeface="Arial"/>
                <a:sym typeface="Arial"/>
              </a:rPr>
              <a:t>),</a:t>
            </a:r>
            <a:br>
              <a:rPr lang="tr" sz="1700">
                <a:latin typeface="Arial"/>
                <a:ea typeface="Arial"/>
                <a:cs typeface="Arial"/>
                <a:sym typeface="Arial"/>
              </a:rPr>
            </a:br>
            <a:r>
              <a:rPr lang="tr" sz="1700">
                <a:latin typeface="Arial"/>
                <a:ea typeface="Arial"/>
                <a:cs typeface="Arial"/>
                <a:sym typeface="Arial"/>
              </a:rPr>
              <a:t>Elemanların eklendiği uca kuyruğun arkası (</a:t>
            </a:r>
            <a:r>
              <a:rPr lang="tr" sz="1700" b="1">
                <a:latin typeface="Arial"/>
                <a:ea typeface="Arial"/>
                <a:cs typeface="Arial"/>
                <a:sym typeface="Arial"/>
              </a:rPr>
              <a:t>tail</a:t>
            </a:r>
            <a:r>
              <a:rPr lang="tr" sz="1700">
                <a:latin typeface="Arial"/>
                <a:ea typeface="Arial"/>
                <a:cs typeface="Arial"/>
                <a:sym typeface="Arial"/>
              </a:rPr>
              <a:t>) denir.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t="9066"/>
          <a:stretch/>
        </p:blipFill>
        <p:spPr>
          <a:xfrm>
            <a:off x="2400200" y="3181425"/>
            <a:ext cx="4347176" cy="13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Doğrusal Kuyruk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Doğrusal kuyruk temelde doğrusal bir listedir.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Kuyruğa eleman ekleme işlemi kuyruk sonundan (tail),</a:t>
            </a:r>
            <a:br>
              <a:rPr lang="tr" sz="1700">
                <a:latin typeface="Arial"/>
                <a:ea typeface="Arial"/>
                <a:cs typeface="Arial"/>
                <a:sym typeface="Arial"/>
              </a:rPr>
            </a:br>
            <a:r>
              <a:rPr lang="tr" sz="1700">
                <a:latin typeface="Arial"/>
                <a:ea typeface="Arial"/>
                <a:cs typeface="Arial"/>
                <a:sym typeface="Arial"/>
              </a:rPr>
              <a:t>Kuyruktan eleman silme işlemi kuyruk başından (head) yapılmaktadır.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l="1350" t="5353" r="773" b="4976"/>
          <a:stretch/>
        </p:blipFill>
        <p:spPr>
          <a:xfrm>
            <a:off x="2091075" y="3439600"/>
            <a:ext cx="4991251" cy="11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Kuyrukta Temel İşlevler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Enqueue : Kuyruğun sonuna bir eleman ekleme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Dequeue : Kuyruğun ön kısmından bir eleman kaldırma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IsEmpty : Kuyruğun boş olup olmadığını kontrol etme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IsFull : Kuyruğun dolu olup olmadığını kontrol etme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1700">
                <a:latin typeface="Arial"/>
                <a:ea typeface="Arial"/>
                <a:cs typeface="Arial"/>
                <a:sym typeface="Arial"/>
              </a:rPr>
              <a:t>Peek : Kuyruğun önündeki değeri gösterme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Kuyrukta Temel İşlevler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25" y="2218775"/>
            <a:ext cx="7896551" cy="12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Uygulama (Python)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400" y="225100"/>
            <a:ext cx="3388400" cy="48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Ekran Gösterisi (16:9)</PresentationFormat>
  <Paragraphs>25</Paragraphs>
  <Slides>11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Streamline</vt:lpstr>
      <vt:lpstr>Kuyruk (Queue)</vt:lpstr>
      <vt:lpstr>Kuyruk (Queue)</vt:lpstr>
      <vt:lpstr>Kuyruk (Queue)</vt:lpstr>
      <vt:lpstr>FIFO - LIFO</vt:lpstr>
      <vt:lpstr>Kuyruk (Queue)</vt:lpstr>
      <vt:lpstr>Doğrusal Kuyruk</vt:lpstr>
      <vt:lpstr>Kuyrukta Temel İşlevler</vt:lpstr>
      <vt:lpstr>Kuyrukta Temel İşlevler</vt:lpstr>
      <vt:lpstr>Uygulama (Python)</vt:lpstr>
      <vt:lpstr>Uygulama (Python)</vt:lpstr>
      <vt:lpstr>Uygulama (Python)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Kuyruk (Queue)</dc:title>
  <dc:creator>M205</dc:creator>
  <cp:lastModifiedBy>M205</cp:lastModifiedBy>
  <cp:revision>2</cp:revision>
  <dcterms:modified xsi:type="dcterms:W3CDTF">2023-11-21T12:05:35Z</dcterms:modified>
</cp:coreProperties>
</file>