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1444-BABA-4E43-9D9B-380E12378B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D723D1-92B0-40D6-910D-2C766ADF63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C81444-BABA-4E43-9D9B-380E12378B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88123"/>
            <a:ext cx="6815669" cy="16985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Impact of COVID-19 on ABC Company’s Parcel Delivery Business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Data-Driven Insights (2019–2020)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Presented by: </a:t>
            </a:r>
            <a:r>
              <a:rPr lang="en-US" dirty="0" err="1"/>
              <a:t>Eneyi</a:t>
            </a:r>
            <a:r>
              <a:rPr lang="en-US" dirty="0"/>
              <a:t> </a:t>
            </a:r>
            <a:r>
              <a:rPr lang="en-US" dirty="0" err="1"/>
              <a:t>Simeni</a:t>
            </a:r>
            <a:endParaRPr lang="en-US" dirty="0"/>
          </a:p>
          <a:p>
            <a:pPr algn="l"/>
            <a:r>
              <a:rPr lang="en-US" dirty="0"/>
              <a:t>		   Folarin Yusuf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Main Business Question</a:t>
            </a:r>
            <a:endParaRPr lang="en-US" sz="3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715" y="2508105"/>
            <a:ext cx="9846747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How did the COVID-19 pandemic impact ABC Company’s parcel business?</a:t>
            </a:r>
            <a:endParaRPr lang="en-US" sz="1600" b="1" dirty="0"/>
          </a:p>
          <a:p>
            <a:r>
              <a:rPr lang="en-US" sz="1400" dirty="0"/>
              <a:t>During the COVID-19 pandemic, ABC Company’s parcel delivery business in Canada experienced significant growth driven by the nationwide shift toward e-commerce, especially during lockdown periods. The pandemic acted as an accelerator for parcel volumes, with 2020 showing a substantial increase in shipment activity compared to the pre-pandemic year (2019).</a:t>
            </a: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Additional Business Questions</a:t>
            </a:r>
            <a:endParaRPr lang="en-US" sz="1600" b="1" dirty="0"/>
          </a:p>
          <a:p>
            <a:pPr lvl="1"/>
            <a:r>
              <a:rPr lang="en-US" sz="1400" dirty="0"/>
              <a:t>When were customer volumes first impacted?</a:t>
            </a:r>
            <a:endParaRPr lang="en-US" sz="1400" dirty="0"/>
          </a:p>
          <a:p>
            <a:pPr lvl="1"/>
            <a:r>
              <a:rPr lang="en-US" sz="1400" dirty="0"/>
              <a:t>What events triggered the shift?</a:t>
            </a:r>
            <a:endParaRPr lang="en-US" sz="1400" dirty="0"/>
          </a:p>
          <a:p>
            <a:pPr lvl="1"/>
            <a:r>
              <a:rPr lang="en-US" sz="1400" dirty="0"/>
              <a:t>What happened during peak season?</a:t>
            </a:r>
            <a:endParaRPr lang="en-US" sz="1400" dirty="0"/>
          </a:p>
          <a:p>
            <a:pPr lvl="1"/>
            <a:r>
              <a:rPr lang="en-US" sz="1400" dirty="0"/>
              <a:t>How were different customer groups affected?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Business Questions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When were the customer first impacted; Mainly the second week in March 2019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events triggered the shift: The lockdown emergency worldwide and fear of a major pandemic outbreak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1" y="3043864"/>
            <a:ext cx="6837869" cy="1467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alphaModFix amt="25000"/>
          </a:blip>
          <a:srcRect l="4582" r="-2" b="-2"/>
          <a:stretch>
            <a:fillRect/>
          </a:stretch>
        </p:blipFill>
        <p:spPr>
          <a:xfrm>
            <a:off x="486138" y="486568"/>
            <a:ext cx="11227442" cy="5883295"/>
          </a:xfrm>
          <a:prstGeom prst="rect">
            <a:avLst/>
          </a:prstGeom>
        </p:spPr>
      </p:pic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Weekly Parcel Volume Comparison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>
            <a:grpSpLocks noGrp="1" noRot="1" noChangeAspect="1" noMove="1" noResize="1" noUngrp="1"/>
          </p:cNvGrpSpPr>
          <p:nvPr/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35" name="Rounded Rectangle 20"/>
            <p:cNvSpPr/>
            <p:nvPr/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7" name="Rounded Rectangle 22"/>
            <p:cNvSpPr/>
            <p:nvPr/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From our Python Code this Visualization was created, comparing both periods simultaneously.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Peak Periods was from week 42-50.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COVID Impact Timeline</a:t>
            </a:r>
            <a:endParaRPr lang="en-US" sz="2800">
              <a:solidFill>
                <a:srgbClr val="262626"/>
              </a:solidFill>
            </a:endParaRPr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62626"/>
                </a:solidFill>
              </a:rPr>
              <a:t>Summary:</a:t>
            </a:r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Compare Nov–Dec (Weeks 45–52) volumes</a:t>
            </a:r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Holiday surge or decline in 2020</a:t>
            </a:r>
            <a:endParaRPr lang="en-US" sz="1600" dirty="0">
              <a:solidFill>
                <a:srgbClr val="262626"/>
              </a:solidFill>
            </a:endParaRP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2061632"/>
            <a:ext cx="5469466" cy="273473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Customer Growth Classification</a:t>
            </a:r>
            <a:endParaRPr lang="en-US" sz="410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/>
          <a:srcRect b="465"/>
          <a:stretch>
            <a:fillRect/>
          </a:stretch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Insight: All customers who shipped in 2019 continued to ship in 2020. No new customers were acquired during the COVID period.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suggests ABC Company experienced strong customer retention with no churn and no onboarding of new clients.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Contribution by Segment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1104" y="2557463"/>
            <a:ext cx="5529791" cy="331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Recommendations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1104" y="2557463"/>
            <a:ext cx="5529791" cy="331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 accelerated parcel growth for ABC.</a:t>
            </a:r>
            <a:endParaRPr lang="en-US" dirty="0"/>
          </a:p>
          <a:p>
            <a:r>
              <a:rPr lang="en-US" dirty="0"/>
              <a:t>Focus: Retain core clients, support logistics surge, prep for future disruptions.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for your time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1697</Words>
  <Application>WPS Slides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Garamond</vt:lpstr>
      <vt:lpstr>Organic</vt:lpstr>
      <vt:lpstr>Impact of COVID-19 on ABC Company’s Parcel Delivery Business</vt:lpstr>
      <vt:lpstr>Main Business Question</vt:lpstr>
      <vt:lpstr>Main Business Questions cont’d</vt:lpstr>
      <vt:lpstr>Weekly Parcel Volume Comparison</vt:lpstr>
      <vt:lpstr>COVID Impact Timeline</vt:lpstr>
      <vt:lpstr>Customer Growth Classification</vt:lpstr>
      <vt:lpstr>Revenue Contribution by Segment</vt:lpstr>
      <vt:lpstr>Key Recommendations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 Folarin</dc:creator>
  <cp:lastModifiedBy>Yusuf Folarin</cp:lastModifiedBy>
  <cp:revision>2</cp:revision>
  <dcterms:created xsi:type="dcterms:W3CDTF">2025-04-22T00:45:00Z</dcterms:created>
  <dcterms:modified xsi:type="dcterms:W3CDTF">2025-04-22T04:39:28Z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339C8F33D87541E9A2C6FFC54B9FEAA0_12</vt:lpwstr>
  </property>
  <property fmtid="{D5CDD505-2E9C-101B-9397-08002B2CF9AE}" pid="3" name="KSOProductBuildVer">
    <vt:lpwstr>1033-12.2.0.20795</vt:lpwstr>
  </property>
</Properties>
</file>