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0C4896-DCB3-426C-B778-BED452E91648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59B3BA-A76B-4747-B845-5BBE2FDD7832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3" y="1825624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94385-9719-446F-A69F-36201A65F495}" type="datetime1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CDCE-7199-4740-A9D5-742E666DD338}" type="datetime1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93B47F-E92B-4A76-86DA-1E771F8CA622}" type="datetime1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7BEA5-3840-4425-8973-2FC9830E9E05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A20BD9-366B-4750-945E-76161029C977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8" y="392421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825625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R/CR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-education.github.io/hopr/starting.html" TargetMode="External"/><Relationship Id="rId4" Type="http://schemas.openxmlformats.org/officeDocument/2006/relationships/hyperlink" Target="https://rstudio.com/products/rstud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1(b) (8/20)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R+RStudio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10" y="1546234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R can be freely downloaded from: </a:t>
            </a:r>
            <a:r>
              <a:rPr lang="en-US" dirty="0">
                <a:hlinkClick r:id="rId3"/>
              </a:rPr>
              <a:t>http://lib.stat.cmu.edu/R/CRAN/</a:t>
            </a:r>
            <a:endParaRPr lang="en-US" dirty="0"/>
          </a:p>
          <a:p>
            <a:r>
              <a:rPr lang="en-US" dirty="0"/>
              <a:t>Once you’ve downloaded R, you can download the Interactive Development Environment (IDE) R Studio Desktop at: </a:t>
            </a:r>
            <a:r>
              <a:rPr lang="en-US" dirty="0">
                <a:hlinkClick r:id="rId4"/>
              </a:rPr>
              <a:t>https://rstudio.com/products/rstudio/</a:t>
            </a:r>
            <a:endParaRPr lang="en-US" dirty="0"/>
          </a:p>
          <a:p>
            <a:r>
              <a:rPr lang="en-US" dirty="0"/>
              <a:t>For guides to downloaded post check the walkthrough from 2017 on the course page.</a:t>
            </a:r>
          </a:p>
          <a:p>
            <a:pPr lvl="1"/>
            <a:r>
              <a:rPr lang="en-US" dirty="0"/>
              <a:t>Additionally, see this tutorial: </a:t>
            </a:r>
            <a:r>
              <a:rPr lang="en-US" dirty="0">
                <a:hlinkClick r:id="rId5"/>
              </a:rPr>
              <a:t>https://rstudio-education.github.io/hopr/starting.html</a:t>
            </a:r>
            <a:endParaRPr lang="en-US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Packages: Swirl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10" y="1546234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with a number of base functionalities (which we will explore through-out the course)</a:t>
            </a:r>
          </a:p>
          <a:p>
            <a:r>
              <a:rPr lang="en-US" dirty="0"/>
              <a:t>R is actively growing everyday, with new packages being written everyday.</a:t>
            </a:r>
          </a:p>
          <a:p>
            <a:r>
              <a:rPr lang="en-US" dirty="0"/>
              <a:t>Lets download a pedagogical package called Swirl. Swirl is a interactive learning software to help familiarize you with some basics of R: </a:t>
            </a:r>
          </a:p>
          <a:p>
            <a:r>
              <a:rPr lang="en-US" dirty="0"/>
              <a:t>For instructions to download Swirl see: </a:t>
            </a:r>
            <a:r>
              <a:rPr lang="en-US" dirty="0">
                <a:hlinkClick r:id="rId3"/>
              </a:rPr>
              <a:t>https://swirlstats.com/students.html</a:t>
            </a:r>
            <a:r>
              <a:rPr lang="en-US" dirty="0"/>
              <a:t> and go to step 3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Packages: Swirl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10" y="1546234"/>
            <a:ext cx="10515600" cy="46443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instructions to download Swirl see: </a:t>
            </a:r>
            <a:r>
              <a:rPr lang="en-US" dirty="0">
                <a:hlinkClick r:id="rId3"/>
              </a:rPr>
              <a:t>https://swirlstats.com/students.html</a:t>
            </a:r>
            <a:r>
              <a:rPr lang="en-US" dirty="0"/>
              <a:t> and go to step 3</a:t>
            </a:r>
          </a:p>
          <a:p>
            <a:r>
              <a:rPr lang="en-US" dirty="0"/>
              <a:t>Type the following: 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("swirl")</a:t>
            </a:r>
          </a:p>
          <a:p>
            <a:pPr marL="457200" lvl="1" indent="0">
              <a:buNone/>
            </a:pPr>
            <a:r>
              <a:rPr lang="en-US" dirty="0"/>
              <a:t>&gt; library("swirl") </a:t>
            </a:r>
          </a:p>
          <a:p>
            <a:pPr marL="457200" lvl="1" indent="0">
              <a:buNone/>
            </a:pPr>
            <a:r>
              <a:rPr lang="en-US" dirty="0"/>
              <a:t>&gt; swirl()</a:t>
            </a:r>
          </a:p>
          <a:p>
            <a:r>
              <a:rPr lang="en-US" dirty="0"/>
              <a:t>The first command installs the package swirl. </a:t>
            </a:r>
          </a:p>
          <a:p>
            <a:r>
              <a:rPr lang="en-US" dirty="0"/>
              <a:t>The second command tells R you want to use the package</a:t>
            </a:r>
          </a:p>
          <a:p>
            <a:r>
              <a:rPr lang="en-US" dirty="0"/>
              <a:t>The third command engages swirl itself to start running</a:t>
            </a:r>
          </a:p>
          <a:p>
            <a:r>
              <a:rPr lang="en-US" dirty="0"/>
              <a:t>Inside swirl, you will be asked if you would like to download </a:t>
            </a:r>
            <a:r>
              <a:rPr lang="en-US" i="1" dirty="0"/>
              <a:t>“1: R Programming: The basics of programming in R”</a:t>
            </a:r>
            <a:r>
              <a:rPr lang="en-US" dirty="0"/>
              <a:t>, type 1 to download it. Inside that course complete lesson 1: </a:t>
            </a:r>
            <a:r>
              <a:rPr lang="en-US" i="1" dirty="0"/>
              <a:t>“Basic Building Blocks”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335</Words>
  <Application>Microsoft Macintosh PowerPoint</Application>
  <PresentationFormat>Widescreen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BUSQOM 1080: Data Analysis for Business</vt:lpstr>
      <vt:lpstr>R+RStudio</vt:lpstr>
      <vt:lpstr>Downloading Packages: Swirl</vt:lpstr>
      <vt:lpstr>Downloading Packages: Swirl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49</cp:revision>
  <dcterms:created xsi:type="dcterms:W3CDTF">2017-08-28T15:13:23Z</dcterms:created>
  <dcterms:modified xsi:type="dcterms:W3CDTF">2020-11-26T23:19:55Z</dcterms:modified>
</cp:coreProperties>
</file>